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1020C-7F9E-41A3-AFC4-83753711B90F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9C31B-508D-4867-A271-9CA7C14609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0"/>
            <a:ext cx="3657600" cy="6865034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65034"/>
              <a:gd name="connsiteX1" fmla="*/ 3657600 w 3657600"/>
              <a:gd name="connsiteY1" fmla="*/ 0 h 6865034"/>
              <a:gd name="connsiteX2" fmla="*/ 3657600 w 3657600"/>
              <a:gd name="connsiteY2" fmla="*/ 6858000 h 6865034"/>
              <a:gd name="connsiteX3" fmla="*/ 1557997 w 3657600"/>
              <a:gd name="connsiteY3" fmla="*/ 6865034 h 6865034"/>
              <a:gd name="connsiteX4" fmla="*/ 0 w 3657600"/>
              <a:gd name="connsiteY4" fmla="*/ 6858000 h 6865034"/>
              <a:gd name="connsiteX5" fmla="*/ 0 w 3657600"/>
              <a:gd name="connsiteY5" fmla="*/ 0 h 6865034"/>
              <a:gd name="connsiteX0" fmla="*/ 0 w 3657600"/>
              <a:gd name="connsiteY0" fmla="*/ 0 h 6865034"/>
              <a:gd name="connsiteX1" fmla="*/ 3657600 w 3657600"/>
              <a:gd name="connsiteY1" fmla="*/ 0 h 6865034"/>
              <a:gd name="connsiteX2" fmla="*/ 2057400 w 3657600"/>
              <a:gd name="connsiteY2" fmla="*/ 6858000 h 6865034"/>
              <a:gd name="connsiteX3" fmla="*/ 1557997 w 3657600"/>
              <a:gd name="connsiteY3" fmla="*/ 6865034 h 6865034"/>
              <a:gd name="connsiteX4" fmla="*/ 0 w 3657600"/>
              <a:gd name="connsiteY4" fmla="*/ 6858000 h 6865034"/>
              <a:gd name="connsiteX5" fmla="*/ 0 w 3657600"/>
              <a:gd name="connsiteY5" fmla="*/ 0 h 6865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0" h="6865034">
                <a:moveTo>
                  <a:pt x="0" y="0"/>
                </a:moveTo>
                <a:lnTo>
                  <a:pt x="3657600" y="0"/>
                </a:lnTo>
                <a:lnTo>
                  <a:pt x="2057400" y="6858000"/>
                </a:lnTo>
                <a:lnTo>
                  <a:pt x="1557997" y="6865034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-7034"/>
            <a:ext cx="3657600" cy="6865034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65034"/>
              <a:gd name="connsiteX1" fmla="*/ 3657600 w 3657600"/>
              <a:gd name="connsiteY1" fmla="*/ 0 h 6865034"/>
              <a:gd name="connsiteX2" fmla="*/ 3657600 w 3657600"/>
              <a:gd name="connsiteY2" fmla="*/ 6858000 h 6865034"/>
              <a:gd name="connsiteX3" fmla="*/ 1557997 w 3657600"/>
              <a:gd name="connsiteY3" fmla="*/ 6865034 h 6865034"/>
              <a:gd name="connsiteX4" fmla="*/ 0 w 3657600"/>
              <a:gd name="connsiteY4" fmla="*/ 6858000 h 6865034"/>
              <a:gd name="connsiteX5" fmla="*/ 0 w 3657600"/>
              <a:gd name="connsiteY5" fmla="*/ 0 h 6865034"/>
              <a:gd name="connsiteX0" fmla="*/ 0 w 3657600"/>
              <a:gd name="connsiteY0" fmla="*/ 0 h 6865034"/>
              <a:gd name="connsiteX1" fmla="*/ 3657600 w 3657600"/>
              <a:gd name="connsiteY1" fmla="*/ 0 h 6865034"/>
              <a:gd name="connsiteX2" fmla="*/ 2057400 w 3657600"/>
              <a:gd name="connsiteY2" fmla="*/ 6858000 h 6865034"/>
              <a:gd name="connsiteX3" fmla="*/ 1557997 w 3657600"/>
              <a:gd name="connsiteY3" fmla="*/ 6865034 h 6865034"/>
              <a:gd name="connsiteX4" fmla="*/ 0 w 3657600"/>
              <a:gd name="connsiteY4" fmla="*/ 6858000 h 6865034"/>
              <a:gd name="connsiteX5" fmla="*/ 0 w 3657600"/>
              <a:gd name="connsiteY5" fmla="*/ 0 h 6865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0" h="6865034">
                <a:moveTo>
                  <a:pt x="0" y="0"/>
                </a:moveTo>
                <a:lnTo>
                  <a:pt x="3657600" y="0"/>
                </a:lnTo>
                <a:lnTo>
                  <a:pt x="2057400" y="6858000"/>
                </a:lnTo>
                <a:lnTo>
                  <a:pt x="1557997" y="6865034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/>
          <p:cNvSpPr/>
          <p:nvPr/>
        </p:nvSpPr>
        <p:spPr>
          <a:xfrm>
            <a:off x="1981200" y="0"/>
            <a:ext cx="1981200" cy="6858000"/>
          </a:xfrm>
          <a:prstGeom prst="parallelogram">
            <a:avLst>
              <a:gd name="adj" fmla="val 79725"/>
            </a:avLst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arallelogram 9"/>
          <p:cNvSpPr/>
          <p:nvPr/>
        </p:nvSpPr>
        <p:spPr>
          <a:xfrm>
            <a:off x="2362200" y="0"/>
            <a:ext cx="1981200" cy="6858000"/>
          </a:xfrm>
          <a:prstGeom prst="parallelogram">
            <a:avLst>
              <a:gd name="adj" fmla="val 79725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2"/>
          <p:cNvSpPr/>
          <p:nvPr/>
        </p:nvSpPr>
        <p:spPr>
          <a:xfrm>
            <a:off x="4343400" y="990600"/>
            <a:ext cx="2667000" cy="533400"/>
          </a:xfrm>
          <a:prstGeom prst="parallelogram">
            <a:avLst>
              <a:gd name="adj" fmla="val 79725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Desy</a:t>
            </a:r>
            <a:r>
              <a:rPr lang="en-US" dirty="0" smtClean="0"/>
              <a:t> </a:t>
            </a:r>
            <a:r>
              <a:rPr lang="en-US" dirty="0" err="1" smtClean="0"/>
              <a:t>Selfia</a:t>
            </a:r>
            <a:r>
              <a:rPr lang="en-US" dirty="0" smtClean="0"/>
              <a:t> </a:t>
            </a:r>
            <a:r>
              <a:rPr lang="en-US" dirty="0" err="1" smtClean="0"/>
              <a:t>Wulandari</a:t>
            </a:r>
            <a:endParaRPr lang="en-US" dirty="0"/>
          </a:p>
        </p:txBody>
      </p:sp>
      <p:sp>
        <p:nvSpPr>
          <p:cNvPr id="14" name="Parallelogram 13"/>
          <p:cNvSpPr/>
          <p:nvPr/>
        </p:nvSpPr>
        <p:spPr>
          <a:xfrm>
            <a:off x="3657600" y="3429000"/>
            <a:ext cx="2819400" cy="533400"/>
          </a:xfrm>
          <a:prstGeom prst="parallelogram">
            <a:avLst>
              <a:gd name="adj" fmla="val 79725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JL. </a:t>
            </a:r>
            <a:r>
              <a:rPr lang="en-US" dirty="0"/>
              <a:t> </a:t>
            </a:r>
            <a:r>
              <a:rPr lang="en-US" dirty="0" err="1" smtClean="0"/>
              <a:t>Meranti</a:t>
            </a:r>
            <a:r>
              <a:rPr lang="en-US" dirty="0" smtClean="0"/>
              <a:t> Raya</a:t>
            </a:r>
            <a:endParaRPr lang="en-US" dirty="0"/>
          </a:p>
        </p:txBody>
      </p:sp>
      <p:sp>
        <p:nvSpPr>
          <p:cNvPr id="15" name="Parallelogram 14"/>
          <p:cNvSpPr/>
          <p:nvPr/>
        </p:nvSpPr>
        <p:spPr>
          <a:xfrm>
            <a:off x="3429000" y="4419600"/>
            <a:ext cx="2971800" cy="685800"/>
          </a:xfrm>
          <a:prstGeom prst="parallelogram">
            <a:avLst>
              <a:gd name="adj" fmla="val 79725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Detile</a:t>
            </a:r>
            <a:endParaRPr lang="en-US" dirty="0"/>
          </a:p>
        </p:txBody>
      </p:sp>
      <p:sp>
        <p:nvSpPr>
          <p:cNvPr id="17" name="Parallelogram 16"/>
          <p:cNvSpPr/>
          <p:nvPr/>
        </p:nvSpPr>
        <p:spPr>
          <a:xfrm>
            <a:off x="3657600" y="914400"/>
            <a:ext cx="533400" cy="381000"/>
          </a:xfrm>
          <a:prstGeom prst="parallelogram">
            <a:avLst>
              <a:gd name="adj" fmla="val 22636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7"/>
          <p:cNvSpPr/>
          <p:nvPr/>
        </p:nvSpPr>
        <p:spPr>
          <a:xfrm>
            <a:off x="3352800" y="1981200"/>
            <a:ext cx="533400" cy="457200"/>
          </a:xfrm>
          <a:prstGeom prst="parallelogram">
            <a:avLst>
              <a:gd name="adj" fmla="val 22636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Parallelogram 18"/>
          <p:cNvSpPr/>
          <p:nvPr/>
        </p:nvSpPr>
        <p:spPr>
          <a:xfrm>
            <a:off x="3048000" y="3352800"/>
            <a:ext cx="533400" cy="381000"/>
          </a:xfrm>
          <a:prstGeom prst="parallelogram">
            <a:avLst>
              <a:gd name="adj" fmla="val 22636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20"/>
          <p:cNvSpPr/>
          <p:nvPr/>
        </p:nvSpPr>
        <p:spPr>
          <a:xfrm>
            <a:off x="3810000" y="0"/>
            <a:ext cx="533400" cy="381000"/>
          </a:xfrm>
          <a:prstGeom prst="parallelogram">
            <a:avLst>
              <a:gd name="adj" fmla="val 22636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 descr="contac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3810000" y="457200"/>
            <a:ext cx="381000" cy="457200"/>
          </a:xfrm>
          <a:prstGeom prst="rect">
            <a:avLst/>
          </a:prstGeom>
        </p:spPr>
      </p:pic>
      <p:pic>
        <p:nvPicPr>
          <p:cNvPr id="23" name="Picture 22" descr="ho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2590800"/>
            <a:ext cx="533400" cy="533400"/>
          </a:xfrm>
          <a:prstGeom prst="rect">
            <a:avLst/>
          </a:prstGeom>
        </p:spPr>
      </p:pic>
      <p:pic>
        <p:nvPicPr>
          <p:cNvPr id="24" name="Picture 23" descr="mai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1400" y="1371600"/>
            <a:ext cx="457200" cy="457200"/>
          </a:xfrm>
          <a:prstGeom prst="rect">
            <a:avLst/>
          </a:prstGeom>
        </p:spPr>
      </p:pic>
      <p:pic>
        <p:nvPicPr>
          <p:cNvPr id="25" name="Picture 24" descr="logout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9400" y="4267200"/>
            <a:ext cx="533400" cy="533400"/>
          </a:xfrm>
          <a:prstGeom prst="rect">
            <a:avLst/>
          </a:prstGeom>
        </p:spPr>
      </p:pic>
      <p:sp>
        <p:nvSpPr>
          <p:cNvPr id="26" name="Parallelogram 25"/>
          <p:cNvSpPr/>
          <p:nvPr/>
        </p:nvSpPr>
        <p:spPr>
          <a:xfrm>
            <a:off x="3810000" y="2362200"/>
            <a:ext cx="2743200" cy="609600"/>
          </a:xfrm>
          <a:prstGeom prst="parallelogram">
            <a:avLst>
              <a:gd name="adj" fmla="val 79725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DesySelfi</a:t>
            </a:r>
            <a:r>
              <a:rPr lang="en-US" smtClean="0"/>
              <a:t>@</a:t>
            </a:r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7162800" y="0"/>
            <a:ext cx="1981200" cy="6858000"/>
          </a:xfrm>
          <a:custGeom>
            <a:avLst/>
            <a:gdLst>
              <a:gd name="connsiteX0" fmla="*/ 0 w 1981200"/>
              <a:gd name="connsiteY0" fmla="*/ 6858000 h 6858000"/>
              <a:gd name="connsiteX1" fmla="*/ 3923 w 1981200"/>
              <a:gd name="connsiteY1" fmla="*/ 0 h 6858000"/>
              <a:gd name="connsiteX2" fmla="*/ 1981200 w 1981200"/>
              <a:gd name="connsiteY2" fmla="*/ 0 h 6858000"/>
              <a:gd name="connsiteX3" fmla="*/ 1977277 w 1981200"/>
              <a:gd name="connsiteY3" fmla="*/ 6858000 h 6858000"/>
              <a:gd name="connsiteX4" fmla="*/ 0 w 1981200"/>
              <a:gd name="connsiteY4" fmla="*/ 6858000 h 6858000"/>
              <a:gd name="connsiteX0" fmla="*/ 0 w 1981200"/>
              <a:gd name="connsiteY0" fmla="*/ 6858000 h 6858000"/>
              <a:gd name="connsiteX1" fmla="*/ 3923 w 1981200"/>
              <a:gd name="connsiteY1" fmla="*/ 0 h 6858000"/>
              <a:gd name="connsiteX2" fmla="*/ 849923 w 1981200"/>
              <a:gd name="connsiteY2" fmla="*/ 0 h 6858000"/>
              <a:gd name="connsiteX3" fmla="*/ 1981200 w 1981200"/>
              <a:gd name="connsiteY3" fmla="*/ 0 h 6858000"/>
              <a:gd name="connsiteX4" fmla="*/ 1977277 w 1981200"/>
              <a:gd name="connsiteY4" fmla="*/ 6858000 h 6858000"/>
              <a:gd name="connsiteX5" fmla="*/ 0 w 19812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81200" h="6858000">
                <a:moveTo>
                  <a:pt x="0" y="6858000"/>
                </a:moveTo>
                <a:cubicBezTo>
                  <a:pt x="1308" y="4572000"/>
                  <a:pt x="2615" y="2286000"/>
                  <a:pt x="3923" y="0"/>
                </a:cubicBezTo>
                <a:lnTo>
                  <a:pt x="849923" y="0"/>
                </a:lnTo>
                <a:lnTo>
                  <a:pt x="1981200" y="0"/>
                </a:lnTo>
                <a:cubicBezTo>
                  <a:pt x="1979892" y="2286000"/>
                  <a:pt x="1978585" y="4572000"/>
                  <a:pt x="1977277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10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CBT</dc:creator>
  <cp:lastModifiedBy>CBT</cp:lastModifiedBy>
  <cp:revision>9</cp:revision>
  <dcterms:created xsi:type="dcterms:W3CDTF">2024-12-05T01:11:41Z</dcterms:created>
  <dcterms:modified xsi:type="dcterms:W3CDTF">2024-12-05T02:36:39Z</dcterms:modified>
</cp:coreProperties>
</file>