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3" autoAdjust="0"/>
    <p:restoredTop sz="94624" autoAdjust="0"/>
  </p:normalViewPr>
  <p:slideViewPr>
    <p:cSldViewPr>
      <p:cViewPr varScale="1">
        <p:scale>
          <a:sx n="65" d="100"/>
          <a:sy n="65" d="100"/>
        </p:scale>
        <p:origin x="-1434" y="-1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6E0BA-2216-4AB9-A55D-97F74EFCC631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9E24A-E90A-41FA-8D7B-CD56DF59AE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6E0BA-2216-4AB9-A55D-97F74EFCC631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9E24A-E90A-41FA-8D7B-CD56DF59AE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6E0BA-2216-4AB9-A55D-97F74EFCC631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9E24A-E90A-41FA-8D7B-CD56DF59AE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6E0BA-2216-4AB9-A55D-97F74EFCC631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9E24A-E90A-41FA-8D7B-CD56DF59AE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6E0BA-2216-4AB9-A55D-97F74EFCC631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9E24A-E90A-41FA-8D7B-CD56DF59AE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6E0BA-2216-4AB9-A55D-97F74EFCC631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9E24A-E90A-41FA-8D7B-CD56DF59AE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6E0BA-2216-4AB9-A55D-97F74EFCC631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9E24A-E90A-41FA-8D7B-CD56DF59AE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6E0BA-2216-4AB9-A55D-97F74EFCC631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9E24A-E90A-41FA-8D7B-CD56DF59AE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6E0BA-2216-4AB9-A55D-97F74EFCC631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9E24A-E90A-41FA-8D7B-CD56DF59AE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6E0BA-2216-4AB9-A55D-97F74EFCC631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9E24A-E90A-41FA-8D7B-CD56DF59AE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6E0BA-2216-4AB9-A55D-97F74EFCC631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9E24A-E90A-41FA-8D7B-CD56DF59AE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76E0BA-2216-4AB9-A55D-97F74EFCC631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9E24A-E90A-41FA-8D7B-CD56DF59AEC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0" y="0"/>
            <a:ext cx="3657600" cy="6858000"/>
          </a:xfrm>
          <a:custGeom>
            <a:avLst/>
            <a:gdLst>
              <a:gd name="connsiteX0" fmla="*/ 0 w 3657600"/>
              <a:gd name="connsiteY0" fmla="*/ 0 h 6858000"/>
              <a:gd name="connsiteX1" fmla="*/ 3657600 w 3657600"/>
              <a:gd name="connsiteY1" fmla="*/ 0 h 6858000"/>
              <a:gd name="connsiteX2" fmla="*/ 3657600 w 3657600"/>
              <a:gd name="connsiteY2" fmla="*/ 6858000 h 6858000"/>
              <a:gd name="connsiteX3" fmla="*/ 0 w 3657600"/>
              <a:gd name="connsiteY3" fmla="*/ 6858000 h 6858000"/>
              <a:gd name="connsiteX4" fmla="*/ 0 w 3657600"/>
              <a:gd name="connsiteY4" fmla="*/ 0 h 6858000"/>
              <a:gd name="connsiteX0" fmla="*/ 0 w 3657600"/>
              <a:gd name="connsiteY0" fmla="*/ 0 h 6858000"/>
              <a:gd name="connsiteX1" fmla="*/ 3657600 w 3657600"/>
              <a:gd name="connsiteY1" fmla="*/ 0 h 6858000"/>
              <a:gd name="connsiteX2" fmla="*/ 3657600 w 3657600"/>
              <a:gd name="connsiteY2" fmla="*/ 6858000 h 6858000"/>
              <a:gd name="connsiteX3" fmla="*/ 1890252 w 3657600"/>
              <a:gd name="connsiteY3" fmla="*/ 6858000 h 6858000"/>
              <a:gd name="connsiteX4" fmla="*/ 0 w 3657600"/>
              <a:gd name="connsiteY4" fmla="*/ 6858000 h 6858000"/>
              <a:gd name="connsiteX5" fmla="*/ 0 w 3657600"/>
              <a:gd name="connsiteY5" fmla="*/ 0 h 6858000"/>
              <a:gd name="connsiteX0" fmla="*/ 0 w 3657600"/>
              <a:gd name="connsiteY0" fmla="*/ 0 h 6858000"/>
              <a:gd name="connsiteX1" fmla="*/ 3657600 w 3657600"/>
              <a:gd name="connsiteY1" fmla="*/ 0 h 6858000"/>
              <a:gd name="connsiteX2" fmla="*/ 1676400 w 3657600"/>
              <a:gd name="connsiteY2" fmla="*/ 6858000 h 6858000"/>
              <a:gd name="connsiteX3" fmla="*/ 1890252 w 3657600"/>
              <a:gd name="connsiteY3" fmla="*/ 6858000 h 6858000"/>
              <a:gd name="connsiteX4" fmla="*/ 0 w 3657600"/>
              <a:gd name="connsiteY4" fmla="*/ 6858000 h 6858000"/>
              <a:gd name="connsiteX5" fmla="*/ 0 w 36576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57600" h="6858000">
                <a:moveTo>
                  <a:pt x="0" y="0"/>
                </a:moveTo>
                <a:lnTo>
                  <a:pt x="3657600" y="0"/>
                </a:lnTo>
                <a:lnTo>
                  <a:pt x="1676400" y="6858000"/>
                </a:lnTo>
                <a:lnTo>
                  <a:pt x="1890252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3581400" y="6858000"/>
            <a:ext cx="76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endCxn id="4" idx="2"/>
          </p:cNvCxnSpPr>
          <p:nvPr/>
        </p:nvCxnSpPr>
        <p:spPr>
          <a:xfrm rot="10800000">
            <a:off x="1676400" y="6858000"/>
            <a:ext cx="1905000" cy="31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endCxn id="4" idx="2"/>
          </p:cNvCxnSpPr>
          <p:nvPr/>
        </p:nvCxnSpPr>
        <p:spPr>
          <a:xfrm rot="10800000">
            <a:off x="1676400" y="6858000"/>
            <a:ext cx="1980406" cy="39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>
            <a:off x="1143000" y="6856412"/>
            <a:ext cx="1676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0800000">
            <a:off x="3200400" y="6858000"/>
            <a:ext cx="457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4" idx="2"/>
            <a:endCxn id="4" idx="2"/>
          </p:cNvCxnSpPr>
          <p:nvPr/>
        </p:nvCxnSpPr>
        <p:spPr>
          <a:xfrm>
            <a:off x="1676400" y="6858000"/>
            <a:ext cx="15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endCxn id="4" idx="2"/>
          </p:cNvCxnSpPr>
          <p:nvPr/>
        </p:nvCxnSpPr>
        <p:spPr>
          <a:xfrm rot="10800000">
            <a:off x="1676400" y="6858000"/>
            <a:ext cx="1980406" cy="39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endCxn id="4" idx="2"/>
          </p:cNvCxnSpPr>
          <p:nvPr/>
        </p:nvCxnSpPr>
        <p:spPr>
          <a:xfrm rot="10800000">
            <a:off x="1676400" y="6858000"/>
            <a:ext cx="1980406" cy="39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endCxn id="4" idx="2"/>
          </p:cNvCxnSpPr>
          <p:nvPr/>
        </p:nvCxnSpPr>
        <p:spPr>
          <a:xfrm rot="10800000">
            <a:off x="1676400" y="6858000"/>
            <a:ext cx="1980406" cy="39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4" idx="2"/>
          </p:cNvCxnSpPr>
          <p:nvPr/>
        </p:nvCxnSpPr>
        <p:spPr>
          <a:xfrm>
            <a:off x="1676400" y="6858000"/>
            <a:ext cx="229394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1" name="Picture 70" descr="al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010266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2" name="Parallelogram 71"/>
          <p:cNvSpPr/>
          <p:nvPr/>
        </p:nvSpPr>
        <p:spPr>
          <a:xfrm>
            <a:off x="2286000" y="0"/>
            <a:ext cx="1861574" cy="6858000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3" name="Straight Connector 72"/>
          <p:cNvCxnSpPr/>
          <p:nvPr/>
        </p:nvCxnSpPr>
        <p:spPr>
          <a:xfrm rot="10800000">
            <a:off x="1828800" y="6856412"/>
            <a:ext cx="1828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angle 74"/>
          <p:cNvSpPr/>
          <p:nvPr/>
        </p:nvSpPr>
        <p:spPr>
          <a:xfrm>
            <a:off x="3200400" y="609600"/>
            <a:ext cx="1219200" cy="91440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3048000" y="2362200"/>
            <a:ext cx="1219200" cy="9144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/>
          <p:cNvSpPr/>
          <p:nvPr/>
        </p:nvSpPr>
        <p:spPr>
          <a:xfrm>
            <a:off x="2895600" y="4343400"/>
            <a:ext cx="1219200" cy="91440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2743200" y="5943600"/>
            <a:ext cx="1219200" cy="9144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9" name="Picture 78" descr="contac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5200" y="685800"/>
            <a:ext cx="762000" cy="762000"/>
          </a:xfrm>
          <a:prstGeom prst="rect">
            <a:avLst/>
          </a:prstGeom>
        </p:spPr>
      </p:pic>
      <p:pic>
        <p:nvPicPr>
          <p:cNvPr id="80" name="Picture 79" descr="ho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4200" y="4419600"/>
            <a:ext cx="787423" cy="787423"/>
          </a:xfrm>
          <a:prstGeom prst="rect">
            <a:avLst/>
          </a:prstGeom>
        </p:spPr>
      </p:pic>
      <p:pic>
        <p:nvPicPr>
          <p:cNvPr id="81" name="Picture 80" descr="logout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95600" y="5994377"/>
            <a:ext cx="863623" cy="863623"/>
          </a:xfrm>
          <a:prstGeom prst="rect">
            <a:avLst/>
          </a:prstGeom>
        </p:spPr>
      </p:pic>
      <p:pic>
        <p:nvPicPr>
          <p:cNvPr id="82" name="Picture 81" descr="mail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0400" y="2438400"/>
            <a:ext cx="787388" cy="78738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CBT</dc:creator>
  <cp:lastModifiedBy>CBT</cp:lastModifiedBy>
  <cp:revision>1</cp:revision>
  <dcterms:created xsi:type="dcterms:W3CDTF">2024-12-05T03:32:46Z</dcterms:created>
  <dcterms:modified xsi:type="dcterms:W3CDTF">2024-12-05T04:06:08Z</dcterms:modified>
</cp:coreProperties>
</file>