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B16BF-1295-49AE-885F-A4F685D569B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89EFF-9017-43C1-B5BF-DB96890BE1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438400" y="0"/>
            <a:ext cx="1698885" cy="6858000"/>
          </a:xfrm>
          <a:custGeom>
            <a:avLst/>
            <a:gdLst>
              <a:gd name="connsiteX0" fmla="*/ 0 w 990600"/>
              <a:gd name="connsiteY0" fmla="*/ 0 h 6858000"/>
              <a:gd name="connsiteX1" fmla="*/ 990600 w 990600"/>
              <a:gd name="connsiteY1" fmla="*/ 0 h 6858000"/>
              <a:gd name="connsiteX2" fmla="*/ 990600 w 990600"/>
              <a:gd name="connsiteY2" fmla="*/ 6858000 h 6858000"/>
              <a:gd name="connsiteX3" fmla="*/ 0 w 990600"/>
              <a:gd name="connsiteY3" fmla="*/ 6858000 h 6858000"/>
              <a:gd name="connsiteX4" fmla="*/ 0 w 990600"/>
              <a:gd name="connsiteY4" fmla="*/ 0 h 6858000"/>
              <a:gd name="connsiteX0" fmla="*/ 0 w 990600"/>
              <a:gd name="connsiteY0" fmla="*/ 0 h 6858000"/>
              <a:gd name="connsiteX1" fmla="*/ 990600 w 990600"/>
              <a:gd name="connsiteY1" fmla="*/ 0 h 6858000"/>
              <a:gd name="connsiteX2" fmla="*/ 457200 w 990600"/>
              <a:gd name="connsiteY2" fmla="*/ 6858000 h 6858000"/>
              <a:gd name="connsiteX3" fmla="*/ 0 w 990600"/>
              <a:gd name="connsiteY3" fmla="*/ 6858000 h 6858000"/>
              <a:gd name="connsiteX4" fmla="*/ 0 w 990600"/>
              <a:gd name="connsiteY4" fmla="*/ 0 h 6858000"/>
              <a:gd name="connsiteX0" fmla="*/ 457200 w 990600"/>
              <a:gd name="connsiteY0" fmla="*/ 0 h 6858000"/>
              <a:gd name="connsiteX1" fmla="*/ 990600 w 990600"/>
              <a:gd name="connsiteY1" fmla="*/ 0 h 6858000"/>
              <a:gd name="connsiteX2" fmla="*/ 457200 w 990600"/>
              <a:gd name="connsiteY2" fmla="*/ 6858000 h 6858000"/>
              <a:gd name="connsiteX3" fmla="*/ 0 w 990600"/>
              <a:gd name="connsiteY3" fmla="*/ 6858000 h 6858000"/>
              <a:gd name="connsiteX4" fmla="*/ 457200 w 990600"/>
              <a:gd name="connsiteY4" fmla="*/ 0 h 6858000"/>
              <a:gd name="connsiteX0" fmla="*/ 1165485 w 1698885"/>
              <a:gd name="connsiteY0" fmla="*/ 0 h 6858000"/>
              <a:gd name="connsiteX1" fmla="*/ 1698885 w 1698885"/>
              <a:gd name="connsiteY1" fmla="*/ 0 h 6858000"/>
              <a:gd name="connsiteX2" fmla="*/ 1165485 w 1698885"/>
              <a:gd name="connsiteY2" fmla="*/ 6858000 h 6858000"/>
              <a:gd name="connsiteX3" fmla="*/ 708285 w 1698885"/>
              <a:gd name="connsiteY3" fmla="*/ 6858000 h 6858000"/>
              <a:gd name="connsiteX4" fmla="*/ 0 w 1698885"/>
              <a:gd name="connsiteY4" fmla="*/ 6850505 h 6858000"/>
              <a:gd name="connsiteX5" fmla="*/ 1165485 w 1698885"/>
              <a:gd name="connsiteY5" fmla="*/ 0 h 6858000"/>
              <a:gd name="connsiteX0" fmla="*/ 1165485 w 1698885"/>
              <a:gd name="connsiteY0" fmla="*/ 0 h 6858000"/>
              <a:gd name="connsiteX1" fmla="*/ 1698885 w 1698885"/>
              <a:gd name="connsiteY1" fmla="*/ 0 h 6858000"/>
              <a:gd name="connsiteX2" fmla="*/ 479685 w 1698885"/>
              <a:gd name="connsiteY2" fmla="*/ 6858000 h 6858000"/>
              <a:gd name="connsiteX3" fmla="*/ 708285 w 1698885"/>
              <a:gd name="connsiteY3" fmla="*/ 6858000 h 6858000"/>
              <a:gd name="connsiteX4" fmla="*/ 0 w 1698885"/>
              <a:gd name="connsiteY4" fmla="*/ 6850505 h 6858000"/>
              <a:gd name="connsiteX5" fmla="*/ 1165485 w 1698885"/>
              <a:gd name="connsiteY5" fmla="*/ 0 h 6858000"/>
              <a:gd name="connsiteX0" fmla="*/ 1165485 w 1698885"/>
              <a:gd name="connsiteY0" fmla="*/ 0 h 6858000"/>
              <a:gd name="connsiteX1" fmla="*/ 1698885 w 1698885"/>
              <a:gd name="connsiteY1" fmla="*/ 0 h 6858000"/>
              <a:gd name="connsiteX2" fmla="*/ 479685 w 1698885"/>
              <a:gd name="connsiteY2" fmla="*/ 6858000 h 6858000"/>
              <a:gd name="connsiteX3" fmla="*/ 708285 w 1698885"/>
              <a:gd name="connsiteY3" fmla="*/ 6858000 h 6858000"/>
              <a:gd name="connsiteX4" fmla="*/ 0 w 1698885"/>
              <a:gd name="connsiteY4" fmla="*/ 6850505 h 6858000"/>
              <a:gd name="connsiteX5" fmla="*/ 1165485 w 1698885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98885" h="6858000">
                <a:moveTo>
                  <a:pt x="1165485" y="0"/>
                </a:moveTo>
                <a:lnTo>
                  <a:pt x="1698885" y="0"/>
                </a:lnTo>
                <a:lnTo>
                  <a:pt x="479685" y="6858000"/>
                </a:lnTo>
                <a:lnTo>
                  <a:pt x="708285" y="6858000"/>
                </a:lnTo>
                <a:lnTo>
                  <a:pt x="0" y="6850505"/>
                </a:lnTo>
                <a:lnTo>
                  <a:pt x="1165485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971800" y="0"/>
            <a:ext cx="2163580" cy="6865495"/>
          </a:xfrm>
          <a:custGeom>
            <a:avLst/>
            <a:gdLst>
              <a:gd name="connsiteX0" fmla="*/ 0 w 1676400"/>
              <a:gd name="connsiteY0" fmla="*/ 6858000 h 6858000"/>
              <a:gd name="connsiteX1" fmla="*/ 592675 w 1676400"/>
              <a:gd name="connsiteY1" fmla="*/ 0 h 6858000"/>
              <a:gd name="connsiteX2" fmla="*/ 1676400 w 1676400"/>
              <a:gd name="connsiteY2" fmla="*/ 0 h 6858000"/>
              <a:gd name="connsiteX3" fmla="*/ 1083725 w 1676400"/>
              <a:gd name="connsiteY3" fmla="*/ 6858000 h 6858000"/>
              <a:gd name="connsiteX4" fmla="*/ 0 w 1676400"/>
              <a:gd name="connsiteY4" fmla="*/ 6858000 h 6858000"/>
              <a:gd name="connsiteX0" fmla="*/ 0 w 2286000"/>
              <a:gd name="connsiteY0" fmla="*/ 6858000 h 6858000"/>
              <a:gd name="connsiteX1" fmla="*/ 1202275 w 2286000"/>
              <a:gd name="connsiteY1" fmla="*/ 0 h 6858000"/>
              <a:gd name="connsiteX2" fmla="*/ 2286000 w 2286000"/>
              <a:gd name="connsiteY2" fmla="*/ 0 h 6858000"/>
              <a:gd name="connsiteX3" fmla="*/ 1693325 w 2286000"/>
              <a:gd name="connsiteY3" fmla="*/ 6858000 h 6858000"/>
              <a:gd name="connsiteX4" fmla="*/ 0 w 2286000"/>
              <a:gd name="connsiteY4" fmla="*/ 6858000 h 6858000"/>
              <a:gd name="connsiteX0" fmla="*/ 0 w 2286000"/>
              <a:gd name="connsiteY0" fmla="*/ 6858000 h 6865495"/>
              <a:gd name="connsiteX1" fmla="*/ 1202275 w 2286000"/>
              <a:gd name="connsiteY1" fmla="*/ 0 h 6865495"/>
              <a:gd name="connsiteX2" fmla="*/ 2286000 w 2286000"/>
              <a:gd name="connsiteY2" fmla="*/ 0 h 6865495"/>
              <a:gd name="connsiteX3" fmla="*/ 1693325 w 2286000"/>
              <a:gd name="connsiteY3" fmla="*/ 6858000 h 6865495"/>
              <a:gd name="connsiteX4" fmla="*/ 2163580 w 2286000"/>
              <a:gd name="connsiteY4" fmla="*/ 6865495 h 6865495"/>
              <a:gd name="connsiteX5" fmla="*/ 0 w 2286000"/>
              <a:gd name="connsiteY5" fmla="*/ 6858000 h 6865495"/>
              <a:gd name="connsiteX0" fmla="*/ 0 w 2286000"/>
              <a:gd name="connsiteY0" fmla="*/ 6858000 h 6865495"/>
              <a:gd name="connsiteX1" fmla="*/ 1202275 w 2286000"/>
              <a:gd name="connsiteY1" fmla="*/ 0 h 6865495"/>
              <a:gd name="connsiteX2" fmla="*/ 2286000 w 2286000"/>
              <a:gd name="connsiteY2" fmla="*/ 0 h 6865495"/>
              <a:gd name="connsiteX3" fmla="*/ 626525 w 2286000"/>
              <a:gd name="connsiteY3" fmla="*/ 6858000 h 6865495"/>
              <a:gd name="connsiteX4" fmla="*/ 2163580 w 2286000"/>
              <a:gd name="connsiteY4" fmla="*/ 6865495 h 6865495"/>
              <a:gd name="connsiteX5" fmla="*/ 0 w 2286000"/>
              <a:gd name="connsiteY5" fmla="*/ 6858000 h 6865495"/>
              <a:gd name="connsiteX0" fmla="*/ 0 w 2163580"/>
              <a:gd name="connsiteY0" fmla="*/ 6858000 h 6865495"/>
              <a:gd name="connsiteX1" fmla="*/ 1202275 w 2163580"/>
              <a:gd name="connsiteY1" fmla="*/ 0 h 6865495"/>
              <a:gd name="connsiteX2" fmla="*/ 1676400 w 2163580"/>
              <a:gd name="connsiteY2" fmla="*/ 0 h 6865495"/>
              <a:gd name="connsiteX3" fmla="*/ 626525 w 2163580"/>
              <a:gd name="connsiteY3" fmla="*/ 6858000 h 6865495"/>
              <a:gd name="connsiteX4" fmla="*/ 2163580 w 2163580"/>
              <a:gd name="connsiteY4" fmla="*/ 6865495 h 6865495"/>
              <a:gd name="connsiteX5" fmla="*/ 0 w 2163580"/>
              <a:gd name="connsiteY5" fmla="*/ 6858000 h 6865495"/>
              <a:gd name="connsiteX0" fmla="*/ 0 w 2163580"/>
              <a:gd name="connsiteY0" fmla="*/ 6858000 h 6865495"/>
              <a:gd name="connsiteX1" fmla="*/ 1202275 w 2163580"/>
              <a:gd name="connsiteY1" fmla="*/ 0 h 6865495"/>
              <a:gd name="connsiteX2" fmla="*/ 1676400 w 2163580"/>
              <a:gd name="connsiteY2" fmla="*/ 0 h 6865495"/>
              <a:gd name="connsiteX3" fmla="*/ 1690141 w 2163580"/>
              <a:gd name="connsiteY3" fmla="*/ 44970 h 6865495"/>
              <a:gd name="connsiteX4" fmla="*/ 626525 w 2163580"/>
              <a:gd name="connsiteY4" fmla="*/ 6858000 h 6865495"/>
              <a:gd name="connsiteX5" fmla="*/ 2163580 w 2163580"/>
              <a:gd name="connsiteY5" fmla="*/ 6865495 h 6865495"/>
              <a:gd name="connsiteX6" fmla="*/ 0 w 2163580"/>
              <a:gd name="connsiteY6" fmla="*/ 6858000 h 6865495"/>
              <a:gd name="connsiteX0" fmla="*/ 0 w 2163580"/>
              <a:gd name="connsiteY0" fmla="*/ 6858000 h 6865495"/>
              <a:gd name="connsiteX1" fmla="*/ 1202275 w 2163580"/>
              <a:gd name="connsiteY1" fmla="*/ 0 h 6865495"/>
              <a:gd name="connsiteX2" fmla="*/ 1676400 w 2163580"/>
              <a:gd name="connsiteY2" fmla="*/ 0 h 6865495"/>
              <a:gd name="connsiteX3" fmla="*/ 1690141 w 2163580"/>
              <a:gd name="connsiteY3" fmla="*/ 44970 h 6865495"/>
              <a:gd name="connsiteX4" fmla="*/ 626525 w 2163580"/>
              <a:gd name="connsiteY4" fmla="*/ 6858000 h 6865495"/>
              <a:gd name="connsiteX5" fmla="*/ 2163580 w 2163580"/>
              <a:gd name="connsiteY5" fmla="*/ 6865495 h 6865495"/>
              <a:gd name="connsiteX6" fmla="*/ 0 w 2163580"/>
              <a:gd name="connsiteY6" fmla="*/ 685800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3580" h="6865495">
                <a:moveTo>
                  <a:pt x="0" y="6858000"/>
                </a:moveTo>
                <a:lnTo>
                  <a:pt x="1202275" y="0"/>
                </a:lnTo>
                <a:lnTo>
                  <a:pt x="1676400" y="0"/>
                </a:lnTo>
                <a:lnTo>
                  <a:pt x="1690141" y="44970"/>
                </a:lnTo>
                <a:lnTo>
                  <a:pt x="626525" y="6858000"/>
                </a:lnTo>
                <a:lnTo>
                  <a:pt x="2163580" y="6865495"/>
                </a:lnTo>
                <a:lnTo>
                  <a:pt x="0" y="68580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flipH="1">
            <a:off x="3621686" y="0"/>
            <a:ext cx="2205428" cy="6858000"/>
          </a:xfrm>
          <a:custGeom>
            <a:avLst/>
            <a:gdLst>
              <a:gd name="connsiteX0" fmla="*/ 0 w 1295401"/>
              <a:gd name="connsiteY0" fmla="*/ 6858000 h 6858000"/>
              <a:gd name="connsiteX1" fmla="*/ 323850 w 1295401"/>
              <a:gd name="connsiteY1" fmla="*/ 0 h 6858000"/>
              <a:gd name="connsiteX2" fmla="*/ 1295401 w 1295401"/>
              <a:gd name="connsiteY2" fmla="*/ 0 h 6858000"/>
              <a:gd name="connsiteX3" fmla="*/ 971551 w 1295401"/>
              <a:gd name="connsiteY3" fmla="*/ 6858000 h 6858000"/>
              <a:gd name="connsiteX4" fmla="*/ 0 w 1295401"/>
              <a:gd name="connsiteY4" fmla="*/ 6858000 h 6858000"/>
              <a:gd name="connsiteX0" fmla="*/ 0 w 2266950"/>
              <a:gd name="connsiteY0" fmla="*/ 6858000 h 6858000"/>
              <a:gd name="connsiteX1" fmla="*/ 323850 w 2266950"/>
              <a:gd name="connsiteY1" fmla="*/ 0 h 6858000"/>
              <a:gd name="connsiteX2" fmla="*/ 1295401 w 2266950"/>
              <a:gd name="connsiteY2" fmla="*/ 0 h 6858000"/>
              <a:gd name="connsiteX3" fmla="*/ 2266950 w 2266950"/>
              <a:gd name="connsiteY3" fmla="*/ 6858000 h 6858000"/>
              <a:gd name="connsiteX4" fmla="*/ 0 w 2266950"/>
              <a:gd name="connsiteY4" fmla="*/ 6858000 h 6858000"/>
              <a:gd name="connsiteX0" fmla="*/ 0 w 2266950"/>
              <a:gd name="connsiteY0" fmla="*/ 6858000 h 6858000"/>
              <a:gd name="connsiteX1" fmla="*/ 323850 w 2266950"/>
              <a:gd name="connsiteY1" fmla="*/ 0 h 6858000"/>
              <a:gd name="connsiteX2" fmla="*/ 1295401 w 2266950"/>
              <a:gd name="connsiteY2" fmla="*/ 0 h 6858000"/>
              <a:gd name="connsiteX3" fmla="*/ 2266950 w 2266950"/>
              <a:gd name="connsiteY3" fmla="*/ 6858000 h 6858000"/>
              <a:gd name="connsiteX4" fmla="*/ 116486 w 2266950"/>
              <a:gd name="connsiteY4" fmla="*/ 6835515 h 6858000"/>
              <a:gd name="connsiteX5" fmla="*/ 0 w 2266950"/>
              <a:gd name="connsiteY5" fmla="*/ 6858000 h 6858000"/>
              <a:gd name="connsiteX0" fmla="*/ 1350364 w 2150464"/>
              <a:gd name="connsiteY0" fmla="*/ 6858000 h 6858000"/>
              <a:gd name="connsiteX1" fmla="*/ 207364 w 2150464"/>
              <a:gd name="connsiteY1" fmla="*/ 0 h 6858000"/>
              <a:gd name="connsiteX2" fmla="*/ 1178915 w 2150464"/>
              <a:gd name="connsiteY2" fmla="*/ 0 h 6858000"/>
              <a:gd name="connsiteX3" fmla="*/ 2150464 w 2150464"/>
              <a:gd name="connsiteY3" fmla="*/ 6858000 h 6858000"/>
              <a:gd name="connsiteX4" fmla="*/ 0 w 2150464"/>
              <a:gd name="connsiteY4" fmla="*/ 6835515 h 6858000"/>
              <a:gd name="connsiteX5" fmla="*/ 1350364 w 2150464"/>
              <a:gd name="connsiteY5" fmla="*/ 6858000 h 6858000"/>
              <a:gd name="connsiteX0" fmla="*/ 1350364 w 2205428"/>
              <a:gd name="connsiteY0" fmla="*/ 6858000 h 6858000"/>
              <a:gd name="connsiteX1" fmla="*/ 207364 w 2205428"/>
              <a:gd name="connsiteY1" fmla="*/ 0 h 6858000"/>
              <a:gd name="connsiteX2" fmla="*/ 1178915 w 2205428"/>
              <a:gd name="connsiteY2" fmla="*/ 0 h 6858000"/>
              <a:gd name="connsiteX3" fmla="*/ 2205428 w 2205428"/>
              <a:gd name="connsiteY3" fmla="*/ 6858000 h 6858000"/>
              <a:gd name="connsiteX4" fmla="*/ 0 w 2205428"/>
              <a:gd name="connsiteY4" fmla="*/ 6835515 h 6858000"/>
              <a:gd name="connsiteX5" fmla="*/ 1350364 w 2205428"/>
              <a:gd name="connsiteY5" fmla="*/ 6858000 h 6858000"/>
              <a:gd name="connsiteX0" fmla="*/ 1350364 w 2205428"/>
              <a:gd name="connsiteY0" fmla="*/ 6858000 h 6858000"/>
              <a:gd name="connsiteX1" fmla="*/ 207364 w 2205428"/>
              <a:gd name="connsiteY1" fmla="*/ 0 h 6858000"/>
              <a:gd name="connsiteX2" fmla="*/ 540583 w 2205428"/>
              <a:gd name="connsiteY2" fmla="*/ 0 h 6858000"/>
              <a:gd name="connsiteX3" fmla="*/ 1178915 w 2205428"/>
              <a:gd name="connsiteY3" fmla="*/ 0 h 6858000"/>
              <a:gd name="connsiteX4" fmla="*/ 2205428 w 2205428"/>
              <a:gd name="connsiteY4" fmla="*/ 6858000 h 6858000"/>
              <a:gd name="connsiteX5" fmla="*/ 0 w 2205428"/>
              <a:gd name="connsiteY5" fmla="*/ 6835515 h 6858000"/>
              <a:gd name="connsiteX6" fmla="*/ 1350364 w 2205428"/>
              <a:gd name="connsiteY6" fmla="*/ 6858000 h 6858000"/>
              <a:gd name="connsiteX0" fmla="*/ 1350364 w 2205428"/>
              <a:gd name="connsiteY0" fmla="*/ 6858000 h 6858000"/>
              <a:gd name="connsiteX1" fmla="*/ 512164 w 2205428"/>
              <a:gd name="connsiteY1" fmla="*/ 0 h 6858000"/>
              <a:gd name="connsiteX2" fmla="*/ 540583 w 2205428"/>
              <a:gd name="connsiteY2" fmla="*/ 0 h 6858000"/>
              <a:gd name="connsiteX3" fmla="*/ 1178915 w 2205428"/>
              <a:gd name="connsiteY3" fmla="*/ 0 h 6858000"/>
              <a:gd name="connsiteX4" fmla="*/ 2205428 w 2205428"/>
              <a:gd name="connsiteY4" fmla="*/ 6858000 h 6858000"/>
              <a:gd name="connsiteX5" fmla="*/ 0 w 2205428"/>
              <a:gd name="connsiteY5" fmla="*/ 6835515 h 6858000"/>
              <a:gd name="connsiteX6" fmla="*/ 1350364 w 2205428"/>
              <a:gd name="connsiteY6" fmla="*/ 6858000 h 6858000"/>
              <a:gd name="connsiteX0" fmla="*/ 1655164 w 2205428"/>
              <a:gd name="connsiteY0" fmla="*/ 6858000 h 6858000"/>
              <a:gd name="connsiteX1" fmla="*/ 512164 w 2205428"/>
              <a:gd name="connsiteY1" fmla="*/ 0 h 6858000"/>
              <a:gd name="connsiteX2" fmla="*/ 540583 w 2205428"/>
              <a:gd name="connsiteY2" fmla="*/ 0 h 6858000"/>
              <a:gd name="connsiteX3" fmla="*/ 1178915 w 2205428"/>
              <a:gd name="connsiteY3" fmla="*/ 0 h 6858000"/>
              <a:gd name="connsiteX4" fmla="*/ 2205428 w 2205428"/>
              <a:gd name="connsiteY4" fmla="*/ 6858000 h 6858000"/>
              <a:gd name="connsiteX5" fmla="*/ 0 w 2205428"/>
              <a:gd name="connsiteY5" fmla="*/ 6835515 h 6858000"/>
              <a:gd name="connsiteX6" fmla="*/ 1655164 w 220542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5428" h="6858000">
                <a:moveTo>
                  <a:pt x="1655164" y="6858000"/>
                </a:moveTo>
                <a:lnTo>
                  <a:pt x="512164" y="0"/>
                </a:lnTo>
                <a:lnTo>
                  <a:pt x="540583" y="0"/>
                </a:lnTo>
                <a:lnTo>
                  <a:pt x="1178915" y="0"/>
                </a:lnTo>
                <a:lnTo>
                  <a:pt x="2205428" y="6858000"/>
                </a:lnTo>
                <a:lnTo>
                  <a:pt x="0" y="6835515"/>
                </a:lnTo>
                <a:lnTo>
                  <a:pt x="1655164" y="68580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arallelogram 28"/>
          <p:cNvSpPr/>
          <p:nvPr/>
        </p:nvSpPr>
        <p:spPr>
          <a:xfrm>
            <a:off x="4419600" y="1066800"/>
            <a:ext cx="1216152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lelogram 29"/>
          <p:cNvSpPr/>
          <p:nvPr/>
        </p:nvSpPr>
        <p:spPr>
          <a:xfrm>
            <a:off x="4267200" y="2362200"/>
            <a:ext cx="1216152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arallelogram 30"/>
          <p:cNvSpPr/>
          <p:nvPr/>
        </p:nvSpPr>
        <p:spPr>
          <a:xfrm>
            <a:off x="4038600" y="3810000"/>
            <a:ext cx="1216152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arallelogram 31"/>
          <p:cNvSpPr/>
          <p:nvPr/>
        </p:nvSpPr>
        <p:spPr>
          <a:xfrm>
            <a:off x="3810000" y="5410200"/>
            <a:ext cx="1216152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43000"/>
            <a:ext cx="863623" cy="647703"/>
          </a:xfrm>
          <a:prstGeom prst="rect">
            <a:avLst/>
          </a:prstGeom>
        </p:spPr>
      </p:pic>
      <p:pic>
        <p:nvPicPr>
          <p:cNvPr id="35" name="Picture 34" descr="mai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2362200"/>
            <a:ext cx="914400" cy="838200"/>
          </a:xfrm>
          <a:prstGeom prst="rect">
            <a:avLst/>
          </a:prstGeom>
        </p:spPr>
      </p:pic>
      <p:pic>
        <p:nvPicPr>
          <p:cNvPr id="36" name="Picture 35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3810000"/>
            <a:ext cx="990600" cy="838200"/>
          </a:xfrm>
          <a:prstGeom prst="rect">
            <a:avLst/>
          </a:prstGeom>
        </p:spPr>
      </p:pic>
      <p:pic>
        <p:nvPicPr>
          <p:cNvPr id="37" name="Picture 36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8600" y="5410200"/>
            <a:ext cx="736646" cy="736646"/>
          </a:xfrm>
          <a:prstGeom prst="rect">
            <a:avLst/>
          </a:prstGeom>
        </p:spPr>
      </p:pic>
      <p:sp>
        <p:nvSpPr>
          <p:cNvPr id="38" name="Parallelogram 37"/>
          <p:cNvSpPr/>
          <p:nvPr/>
        </p:nvSpPr>
        <p:spPr>
          <a:xfrm>
            <a:off x="5943600" y="990600"/>
            <a:ext cx="2282952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MUSLIHADI</a:t>
            </a:r>
          </a:p>
        </p:txBody>
      </p:sp>
      <p:sp>
        <p:nvSpPr>
          <p:cNvPr id="39" name="Parallelogram 38"/>
          <p:cNvSpPr/>
          <p:nvPr/>
        </p:nvSpPr>
        <p:spPr>
          <a:xfrm>
            <a:off x="5791200" y="2286000"/>
            <a:ext cx="2209800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muslihadi536</a:t>
            </a:r>
            <a:endParaRPr lang="en-US" dirty="0"/>
          </a:p>
        </p:txBody>
      </p:sp>
      <p:sp>
        <p:nvSpPr>
          <p:cNvPr id="40" name="Parallelogram 39"/>
          <p:cNvSpPr/>
          <p:nvPr/>
        </p:nvSpPr>
        <p:spPr>
          <a:xfrm>
            <a:off x="5486400" y="3810000"/>
            <a:ext cx="2362200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sembung</a:t>
            </a:r>
            <a:endParaRPr lang="en-US" dirty="0"/>
          </a:p>
        </p:txBody>
      </p:sp>
      <p:sp>
        <p:nvSpPr>
          <p:cNvPr id="41" name="Parallelogram 40"/>
          <p:cNvSpPr/>
          <p:nvPr/>
        </p:nvSpPr>
        <p:spPr>
          <a:xfrm>
            <a:off x="5257800" y="5334000"/>
            <a:ext cx="2438400" cy="838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DELITE PROFILE</a:t>
            </a:r>
            <a:endParaRPr lang="en-US" dirty="0"/>
          </a:p>
        </p:txBody>
      </p:sp>
      <p:sp>
        <p:nvSpPr>
          <p:cNvPr id="42" name="Freeform 41"/>
          <p:cNvSpPr/>
          <p:nvPr/>
        </p:nvSpPr>
        <p:spPr>
          <a:xfrm>
            <a:off x="7315200" y="0"/>
            <a:ext cx="1828800" cy="6858000"/>
          </a:xfrm>
          <a:custGeom>
            <a:avLst/>
            <a:gdLst>
              <a:gd name="connsiteX0" fmla="*/ 0 w 914400"/>
              <a:gd name="connsiteY0" fmla="*/ 0 h 6858000"/>
              <a:gd name="connsiteX1" fmla="*/ 914400 w 914400"/>
              <a:gd name="connsiteY1" fmla="*/ 0 h 6858000"/>
              <a:gd name="connsiteX2" fmla="*/ 914400 w 914400"/>
              <a:gd name="connsiteY2" fmla="*/ 6858000 h 6858000"/>
              <a:gd name="connsiteX3" fmla="*/ 0 w 914400"/>
              <a:gd name="connsiteY3" fmla="*/ 6858000 h 6858000"/>
              <a:gd name="connsiteX4" fmla="*/ 0 w 914400"/>
              <a:gd name="connsiteY4" fmla="*/ 0 h 6858000"/>
              <a:gd name="connsiteX0" fmla="*/ 914400 w 1828800"/>
              <a:gd name="connsiteY0" fmla="*/ 0 h 6858000"/>
              <a:gd name="connsiteX1" fmla="*/ 1828800 w 1828800"/>
              <a:gd name="connsiteY1" fmla="*/ 0 h 6858000"/>
              <a:gd name="connsiteX2" fmla="*/ 1828800 w 1828800"/>
              <a:gd name="connsiteY2" fmla="*/ 6858000 h 6858000"/>
              <a:gd name="connsiteX3" fmla="*/ 0 w 1828800"/>
              <a:gd name="connsiteY3" fmla="*/ 6858000 h 6858000"/>
              <a:gd name="connsiteX4" fmla="*/ 914400 w 18288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858000">
                <a:moveTo>
                  <a:pt x="914400" y="0"/>
                </a:moveTo>
                <a:lnTo>
                  <a:pt x="1828800" y="0"/>
                </a:lnTo>
                <a:lnTo>
                  <a:pt x="1828800" y="6858000"/>
                </a:lnTo>
                <a:lnTo>
                  <a:pt x="0" y="6858000"/>
                </a:lnTo>
                <a:lnTo>
                  <a:pt x="91440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2024-12-05T03:01:59Z</dcterms:created>
  <dcterms:modified xsi:type="dcterms:W3CDTF">2024-12-05T04:06:51Z</dcterms:modified>
</cp:coreProperties>
</file>