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E61611-85B5-4BF9-92DB-86DD41CC26A3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3E131-1A14-418A-8BB4-99BAF7ED12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F0EB2-1CC1-4747-B6A4-707830CA17A8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9CE-77CA-4E32-A2E2-E64406C31B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F0EB2-1CC1-4747-B6A4-707830CA17A8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9CE-77CA-4E32-A2E2-E64406C31B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F0EB2-1CC1-4747-B6A4-707830CA17A8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9CE-77CA-4E32-A2E2-E64406C31B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F0EB2-1CC1-4747-B6A4-707830CA17A8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9CE-77CA-4E32-A2E2-E64406C31B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F0EB2-1CC1-4747-B6A4-707830CA17A8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9CE-77CA-4E32-A2E2-E64406C31B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F0EB2-1CC1-4747-B6A4-707830CA17A8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9CE-77CA-4E32-A2E2-E64406C31B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F0EB2-1CC1-4747-B6A4-707830CA17A8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9CE-77CA-4E32-A2E2-E64406C31B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F0EB2-1CC1-4747-B6A4-707830CA17A8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9CE-77CA-4E32-A2E2-E64406C31B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F0EB2-1CC1-4747-B6A4-707830CA17A8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9CE-77CA-4E32-A2E2-E64406C31B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F0EB2-1CC1-4747-B6A4-707830CA17A8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9CE-77CA-4E32-A2E2-E64406C31B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F0EB2-1CC1-4747-B6A4-707830CA17A8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A9CE-77CA-4E32-A2E2-E64406C31B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F0EB2-1CC1-4747-B6A4-707830CA17A8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5A9CE-77CA-4E32-A2E2-E64406C31B8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0"/>
            <a:ext cx="3657600" cy="6858000"/>
          </a:xfrm>
          <a:custGeom>
            <a:avLst/>
            <a:gdLst>
              <a:gd name="connsiteX0" fmla="*/ 0 w 3657600"/>
              <a:gd name="connsiteY0" fmla="*/ 0 h 7086600"/>
              <a:gd name="connsiteX1" fmla="*/ 3657600 w 3657600"/>
              <a:gd name="connsiteY1" fmla="*/ 0 h 7086600"/>
              <a:gd name="connsiteX2" fmla="*/ 3657600 w 3657600"/>
              <a:gd name="connsiteY2" fmla="*/ 7086600 h 7086600"/>
              <a:gd name="connsiteX3" fmla="*/ 0 w 3657600"/>
              <a:gd name="connsiteY3" fmla="*/ 7086600 h 7086600"/>
              <a:gd name="connsiteX4" fmla="*/ 0 w 3657600"/>
              <a:gd name="connsiteY4" fmla="*/ 0 h 7086600"/>
              <a:gd name="connsiteX0" fmla="*/ 0 w 3657600"/>
              <a:gd name="connsiteY0" fmla="*/ 0 h 7086600"/>
              <a:gd name="connsiteX1" fmla="*/ 3657600 w 3657600"/>
              <a:gd name="connsiteY1" fmla="*/ 0 h 7086600"/>
              <a:gd name="connsiteX2" fmla="*/ 2438400 w 3657600"/>
              <a:gd name="connsiteY2" fmla="*/ 7086600 h 7086600"/>
              <a:gd name="connsiteX3" fmla="*/ 0 w 3657600"/>
              <a:gd name="connsiteY3" fmla="*/ 7086600 h 7086600"/>
              <a:gd name="connsiteX4" fmla="*/ 0 w 3657600"/>
              <a:gd name="connsiteY4" fmla="*/ 0 h 7086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0" h="7086600">
                <a:moveTo>
                  <a:pt x="0" y="0"/>
                </a:moveTo>
                <a:lnTo>
                  <a:pt x="3657600" y="0"/>
                </a:lnTo>
                <a:lnTo>
                  <a:pt x="2438400" y="7086600"/>
                </a:lnTo>
                <a:lnTo>
                  <a:pt x="0" y="7086600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0"/>
            <a:ext cx="3657600" cy="6858000"/>
          </a:xfrm>
          <a:custGeom>
            <a:avLst/>
            <a:gdLst>
              <a:gd name="connsiteX0" fmla="*/ 0 w 3657600"/>
              <a:gd name="connsiteY0" fmla="*/ 0 h 7086600"/>
              <a:gd name="connsiteX1" fmla="*/ 3657600 w 3657600"/>
              <a:gd name="connsiteY1" fmla="*/ 0 h 7086600"/>
              <a:gd name="connsiteX2" fmla="*/ 3657600 w 3657600"/>
              <a:gd name="connsiteY2" fmla="*/ 7086600 h 7086600"/>
              <a:gd name="connsiteX3" fmla="*/ 0 w 3657600"/>
              <a:gd name="connsiteY3" fmla="*/ 7086600 h 7086600"/>
              <a:gd name="connsiteX4" fmla="*/ 0 w 3657600"/>
              <a:gd name="connsiteY4" fmla="*/ 0 h 7086600"/>
              <a:gd name="connsiteX0" fmla="*/ 0 w 3657600"/>
              <a:gd name="connsiteY0" fmla="*/ 0 h 7086600"/>
              <a:gd name="connsiteX1" fmla="*/ 3657600 w 3657600"/>
              <a:gd name="connsiteY1" fmla="*/ 0 h 7086600"/>
              <a:gd name="connsiteX2" fmla="*/ 2438400 w 3657600"/>
              <a:gd name="connsiteY2" fmla="*/ 7086600 h 7086600"/>
              <a:gd name="connsiteX3" fmla="*/ 0 w 3657600"/>
              <a:gd name="connsiteY3" fmla="*/ 7086600 h 7086600"/>
              <a:gd name="connsiteX4" fmla="*/ 0 w 3657600"/>
              <a:gd name="connsiteY4" fmla="*/ 0 h 7086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0" h="7086600">
                <a:moveTo>
                  <a:pt x="0" y="0"/>
                </a:moveTo>
                <a:lnTo>
                  <a:pt x="3657600" y="0"/>
                </a:lnTo>
                <a:lnTo>
                  <a:pt x="2438400" y="7086600"/>
                </a:lnTo>
                <a:lnTo>
                  <a:pt x="0" y="7086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arallelogram 10"/>
          <p:cNvSpPr/>
          <p:nvPr/>
        </p:nvSpPr>
        <p:spPr>
          <a:xfrm>
            <a:off x="2438400" y="0"/>
            <a:ext cx="1828800" cy="6858000"/>
          </a:xfrm>
          <a:prstGeom prst="parallelogram">
            <a:avLst>
              <a:gd name="adj" fmla="val 66941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arallelogram 17"/>
          <p:cNvSpPr/>
          <p:nvPr/>
        </p:nvSpPr>
        <p:spPr>
          <a:xfrm>
            <a:off x="3048000" y="0"/>
            <a:ext cx="1828800" cy="6858000"/>
          </a:xfrm>
          <a:prstGeom prst="parallelogram">
            <a:avLst>
              <a:gd name="adj" fmla="val 66941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arallelogram 18"/>
          <p:cNvSpPr/>
          <p:nvPr/>
        </p:nvSpPr>
        <p:spPr>
          <a:xfrm>
            <a:off x="3962400" y="762000"/>
            <a:ext cx="1143000" cy="762000"/>
          </a:xfrm>
          <a:prstGeom prst="parallelogram">
            <a:avLst>
              <a:gd name="adj" fmla="val 23033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arallelogram 19"/>
          <p:cNvSpPr/>
          <p:nvPr/>
        </p:nvSpPr>
        <p:spPr>
          <a:xfrm>
            <a:off x="3733800" y="2133600"/>
            <a:ext cx="1143000" cy="762000"/>
          </a:xfrm>
          <a:prstGeom prst="parallelogram">
            <a:avLst>
              <a:gd name="adj" fmla="val 23033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arallelogram 20"/>
          <p:cNvSpPr/>
          <p:nvPr/>
        </p:nvSpPr>
        <p:spPr>
          <a:xfrm>
            <a:off x="3505200" y="3352800"/>
            <a:ext cx="1143000" cy="762000"/>
          </a:xfrm>
          <a:prstGeom prst="parallelogram">
            <a:avLst>
              <a:gd name="adj" fmla="val 23033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Parallelogram 21"/>
          <p:cNvSpPr/>
          <p:nvPr/>
        </p:nvSpPr>
        <p:spPr>
          <a:xfrm>
            <a:off x="3276600" y="4724400"/>
            <a:ext cx="1143000" cy="762000"/>
          </a:xfrm>
          <a:prstGeom prst="parallelogram">
            <a:avLst>
              <a:gd name="adj" fmla="val 17131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 descr="latiha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0" y="787424"/>
            <a:ext cx="685800" cy="685800"/>
          </a:xfrm>
          <a:prstGeom prst="rect">
            <a:avLst/>
          </a:prstGeom>
        </p:spPr>
      </p:pic>
      <p:pic>
        <p:nvPicPr>
          <p:cNvPr id="24" name="Picture 23" descr="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0" y="3352800"/>
            <a:ext cx="838200" cy="838200"/>
          </a:xfrm>
          <a:prstGeom prst="rect">
            <a:avLst/>
          </a:prstGeom>
        </p:spPr>
      </p:pic>
      <p:pic>
        <p:nvPicPr>
          <p:cNvPr id="25" name="Picture 24" descr="mail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2082788"/>
            <a:ext cx="838200" cy="838200"/>
          </a:xfrm>
          <a:prstGeom prst="rect">
            <a:avLst/>
          </a:prstGeom>
        </p:spPr>
      </p:pic>
      <p:pic>
        <p:nvPicPr>
          <p:cNvPr id="26" name="Picture 25" descr="3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29000" y="4724400"/>
            <a:ext cx="838200" cy="838200"/>
          </a:xfrm>
          <a:prstGeom prst="rect">
            <a:avLst/>
          </a:prstGeom>
        </p:spPr>
      </p:pic>
      <p:sp>
        <p:nvSpPr>
          <p:cNvPr id="28" name="Parallelogram 27"/>
          <p:cNvSpPr/>
          <p:nvPr/>
        </p:nvSpPr>
        <p:spPr>
          <a:xfrm>
            <a:off x="5029200" y="762000"/>
            <a:ext cx="2438400" cy="762000"/>
          </a:xfrm>
          <a:prstGeom prst="parallelogram">
            <a:avLst>
              <a:gd name="adj" fmla="val 23033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Nadhiroh</a:t>
            </a:r>
            <a:r>
              <a:rPr lang="en-US" dirty="0" smtClean="0"/>
              <a:t> Ismail</a:t>
            </a:r>
            <a:endParaRPr lang="en-US" dirty="0"/>
          </a:p>
        </p:txBody>
      </p:sp>
      <p:sp>
        <p:nvSpPr>
          <p:cNvPr id="29" name="Parallelogram 28"/>
          <p:cNvSpPr/>
          <p:nvPr/>
        </p:nvSpPr>
        <p:spPr>
          <a:xfrm>
            <a:off x="4800600" y="2133600"/>
            <a:ext cx="2514600" cy="762000"/>
          </a:xfrm>
          <a:prstGeom prst="parallelogram">
            <a:avLst>
              <a:gd name="adj" fmla="val 23033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naadhirohismail@gmail.com</a:t>
            </a:r>
            <a:endParaRPr lang="en-US" dirty="0"/>
          </a:p>
        </p:txBody>
      </p:sp>
      <p:sp>
        <p:nvSpPr>
          <p:cNvPr id="30" name="Parallelogram 29"/>
          <p:cNvSpPr/>
          <p:nvPr/>
        </p:nvSpPr>
        <p:spPr>
          <a:xfrm>
            <a:off x="4572000" y="3352800"/>
            <a:ext cx="2514600" cy="762000"/>
          </a:xfrm>
          <a:prstGeom prst="parallelogram">
            <a:avLst>
              <a:gd name="adj" fmla="val 23033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Jl.Segaranak</a:t>
            </a:r>
            <a:r>
              <a:rPr lang="en-US" dirty="0" smtClean="0"/>
              <a:t> No.16</a:t>
            </a:r>
            <a:endParaRPr lang="en-US" dirty="0"/>
          </a:p>
        </p:txBody>
      </p:sp>
      <p:sp>
        <p:nvSpPr>
          <p:cNvPr id="31" name="Parallelogram 30"/>
          <p:cNvSpPr/>
          <p:nvPr/>
        </p:nvSpPr>
        <p:spPr>
          <a:xfrm>
            <a:off x="4419600" y="4724400"/>
            <a:ext cx="2590800" cy="762000"/>
          </a:xfrm>
          <a:prstGeom prst="parallelogram">
            <a:avLst>
              <a:gd name="adj" fmla="val 23033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Detile</a:t>
            </a:r>
            <a:r>
              <a:rPr lang="en-US" dirty="0" smtClean="0"/>
              <a:t> Profile</a:t>
            </a:r>
            <a:endParaRPr lang="en-US" dirty="0"/>
          </a:p>
        </p:txBody>
      </p:sp>
      <p:sp>
        <p:nvSpPr>
          <p:cNvPr id="35" name="Freeform 34"/>
          <p:cNvSpPr/>
          <p:nvPr/>
        </p:nvSpPr>
        <p:spPr>
          <a:xfrm>
            <a:off x="6934200" y="0"/>
            <a:ext cx="2209800" cy="6858000"/>
          </a:xfrm>
          <a:custGeom>
            <a:avLst/>
            <a:gdLst>
              <a:gd name="connsiteX0" fmla="*/ 0 w 1524000"/>
              <a:gd name="connsiteY0" fmla="*/ 0 h 6858000"/>
              <a:gd name="connsiteX1" fmla="*/ 1524000 w 1524000"/>
              <a:gd name="connsiteY1" fmla="*/ 0 h 6858000"/>
              <a:gd name="connsiteX2" fmla="*/ 1524000 w 1524000"/>
              <a:gd name="connsiteY2" fmla="*/ 6858000 h 6858000"/>
              <a:gd name="connsiteX3" fmla="*/ 0 w 1524000"/>
              <a:gd name="connsiteY3" fmla="*/ 6858000 h 6858000"/>
              <a:gd name="connsiteX4" fmla="*/ 0 w 1524000"/>
              <a:gd name="connsiteY4" fmla="*/ 0 h 6858000"/>
              <a:gd name="connsiteX0" fmla="*/ 381000 w 1905000"/>
              <a:gd name="connsiteY0" fmla="*/ 0 h 6858000"/>
              <a:gd name="connsiteX1" fmla="*/ 1905000 w 1905000"/>
              <a:gd name="connsiteY1" fmla="*/ 0 h 6858000"/>
              <a:gd name="connsiteX2" fmla="*/ 1905000 w 1905000"/>
              <a:gd name="connsiteY2" fmla="*/ 6858000 h 6858000"/>
              <a:gd name="connsiteX3" fmla="*/ 0 w 1905000"/>
              <a:gd name="connsiteY3" fmla="*/ 6858000 h 6858000"/>
              <a:gd name="connsiteX4" fmla="*/ 381000 w 1905000"/>
              <a:gd name="connsiteY4" fmla="*/ 0 h 6858000"/>
              <a:gd name="connsiteX0" fmla="*/ 381000 w 1905000"/>
              <a:gd name="connsiteY0" fmla="*/ 0 h 6858000"/>
              <a:gd name="connsiteX1" fmla="*/ 1905000 w 1905000"/>
              <a:gd name="connsiteY1" fmla="*/ 0 h 6858000"/>
              <a:gd name="connsiteX2" fmla="*/ 1905000 w 1905000"/>
              <a:gd name="connsiteY2" fmla="*/ 6858000 h 6858000"/>
              <a:gd name="connsiteX3" fmla="*/ 0 w 1905000"/>
              <a:gd name="connsiteY3" fmla="*/ 6858000 h 6858000"/>
              <a:gd name="connsiteX4" fmla="*/ 381000 w 1905000"/>
              <a:gd name="connsiteY4" fmla="*/ 0 h 6858000"/>
              <a:gd name="connsiteX0" fmla="*/ 685800 w 1905000"/>
              <a:gd name="connsiteY0" fmla="*/ 0 h 6858000"/>
              <a:gd name="connsiteX1" fmla="*/ 1905000 w 1905000"/>
              <a:gd name="connsiteY1" fmla="*/ 0 h 6858000"/>
              <a:gd name="connsiteX2" fmla="*/ 1905000 w 1905000"/>
              <a:gd name="connsiteY2" fmla="*/ 6858000 h 6858000"/>
              <a:gd name="connsiteX3" fmla="*/ 0 w 1905000"/>
              <a:gd name="connsiteY3" fmla="*/ 6858000 h 6858000"/>
              <a:gd name="connsiteX4" fmla="*/ 685800 w 1905000"/>
              <a:gd name="connsiteY4" fmla="*/ 0 h 6858000"/>
              <a:gd name="connsiteX0" fmla="*/ 990600 w 2209800"/>
              <a:gd name="connsiteY0" fmla="*/ 0 h 6858000"/>
              <a:gd name="connsiteX1" fmla="*/ 2209800 w 2209800"/>
              <a:gd name="connsiteY1" fmla="*/ 0 h 6858000"/>
              <a:gd name="connsiteX2" fmla="*/ 2209800 w 2209800"/>
              <a:gd name="connsiteY2" fmla="*/ 6858000 h 6858000"/>
              <a:gd name="connsiteX3" fmla="*/ 0 w 2209800"/>
              <a:gd name="connsiteY3" fmla="*/ 6858000 h 6858000"/>
              <a:gd name="connsiteX4" fmla="*/ 990600 w 2209800"/>
              <a:gd name="connsiteY4" fmla="*/ 0 h 6858000"/>
              <a:gd name="connsiteX0" fmla="*/ 1371600 w 2590800"/>
              <a:gd name="connsiteY0" fmla="*/ 0 h 6858000"/>
              <a:gd name="connsiteX1" fmla="*/ 2590800 w 2590800"/>
              <a:gd name="connsiteY1" fmla="*/ 0 h 6858000"/>
              <a:gd name="connsiteX2" fmla="*/ 2590800 w 2590800"/>
              <a:gd name="connsiteY2" fmla="*/ 6858000 h 6858000"/>
              <a:gd name="connsiteX3" fmla="*/ 0 w 2590800"/>
              <a:gd name="connsiteY3" fmla="*/ 6858000 h 6858000"/>
              <a:gd name="connsiteX4" fmla="*/ 1371600 w 2590800"/>
              <a:gd name="connsiteY4" fmla="*/ 0 h 6858000"/>
              <a:gd name="connsiteX0" fmla="*/ 914400 w 2133600"/>
              <a:gd name="connsiteY0" fmla="*/ 0 h 6858000"/>
              <a:gd name="connsiteX1" fmla="*/ 2133600 w 2133600"/>
              <a:gd name="connsiteY1" fmla="*/ 0 h 6858000"/>
              <a:gd name="connsiteX2" fmla="*/ 2133600 w 2133600"/>
              <a:gd name="connsiteY2" fmla="*/ 6858000 h 6858000"/>
              <a:gd name="connsiteX3" fmla="*/ 0 w 2133600"/>
              <a:gd name="connsiteY3" fmla="*/ 6858000 h 6858000"/>
              <a:gd name="connsiteX4" fmla="*/ 914400 w 2133600"/>
              <a:gd name="connsiteY4" fmla="*/ 0 h 6858000"/>
              <a:gd name="connsiteX0" fmla="*/ 685800 w 1905000"/>
              <a:gd name="connsiteY0" fmla="*/ 0 h 6858000"/>
              <a:gd name="connsiteX1" fmla="*/ 1905000 w 1905000"/>
              <a:gd name="connsiteY1" fmla="*/ 0 h 6858000"/>
              <a:gd name="connsiteX2" fmla="*/ 1905000 w 1905000"/>
              <a:gd name="connsiteY2" fmla="*/ 6858000 h 6858000"/>
              <a:gd name="connsiteX3" fmla="*/ 0 w 1905000"/>
              <a:gd name="connsiteY3" fmla="*/ 6858000 h 6858000"/>
              <a:gd name="connsiteX4" fmla="*/ 685800 w 19050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05000" h="6858000">
                <a:moveTo>
                  <a:pt x="685800" y="0"/>
                </a:moveTo>
                <a:lnTo>
                  <a:pt x="1905000" y="0"/>
                </a:lnTo>
                <a:lnTo>
                  <a:pt x="1905000" y="6858000"/>
                </a:lnTo>
                <a:lnTo>
                  <a:pt x="0" y="6858000"/>
                </a:lnTo>
                <a:lnTo>
                  <a:pt x="68580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7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CBT</dc:creator>
  <cp:lastModifiedBy>CBT</cp:lastModifiedBy>
  <cp:revision>7</cp:revision>
  <dcterms:created xsi:type="dcterms:W3CDTF">2013-07-11T19:47:07Z</dcterms:created>
  <dcterms:modified xsi:type="dcterms:W3CDTF">2013-07-11T20:49:41Z</dcterms:modified>
</cp:coreProperties>
</file>