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2171C-C8CF-4444-ACC0-A35A4B2FA4C3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E76E5-01F4-4AC4-8571-1E52164449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91377-DF82-4208-8582-2A595E2128F5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1C5D5-4563-4CA9-8B42-DCA691DD07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allelogram 7"/>
          <p:cNvSpPr/>
          <p:nvPr/>
        </p:nvSpPr>
        <p:spPr>
          <a:xfrm>
            <a:off x="2362200" y="0"/>
            <a:ext cx="2362200" cy="6858000"/>
          </a:xfrm>
          <a:prstGeom prst="parallelogram">
            <a:avLst>
              <a:gd name="adj" fmla="val 525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/>
          <p:cNvSpPr/>
          <p:nvPr/>
        </p:nvSpPr>
        <p:spPr>
          <a:xfrm>
            <a:off x="3429000" y="0"/>
            <a:ext cx="2362200" cy="6858000"/>
          </a:xfrm>
          <a:prstGeom prst="parallelogram">
            <a:avLst>
              <a:gd name="adj" fmla="val 5256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2"/>
          <p:cNvSpPr/>
          <p:nvPr/>
        </p:nvSpPr>
        <p:spPr>
          <a:xfrm>
            <a:off x="4343400" y="6858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4038600" y="22860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>
            <a:off x="3733800" y="38862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/>
          <p:cNvSpPr/>
          <p:nvPr/>
        </p:nvSpPr>
        <p:spPr>
          <a:xfrm>
            <a:off x="3505200" y="54102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762000"/>
            <a:ext cx="838200" cy="838200"/>
          </a:xfrm>
          <a:prstGeom prst="rect">
            <a:avLst/>
          </a:prstGeom>
        </p:spPr>
      </p:pic>
      <p:pic>
        <p:nvPicPr>
          <p:cNvPr id="18" name="Picture 17" descr="ho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2286000"/>
            <a:ext cx="990600" cy="990600"/>
          </a:xfrm>
          <a:prstGeom prst="rect">
            <a:avLst/>
          </a:prstGeom>
        </p:spPr>
      </p:pic>
      <p:pic>
        <p:nvPicPr>
          <p:cNvPr id="19" name="Picture 18" descr="logou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200" y="3886200"/>
            <a:ext cx="990600" cy="990600"/>
          </a:xfrm>
          <a:prstGeom prst="rect">
            <a:avLst/>
          </a:prstGeom>
        </p:spPr>
      </p:pic>
      <p:pic>
        <p:nvPicPr>
          <p:cNvPr id="20" name="Picture 19" descr="mai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2400" y="5410200"/>
            <a:ext cx="990600" cy="990600"/>
          </a:xfrm>
          <a:prstGeom prst="rect">
            <a:avLst/>
          </a:prstGeom>
        </p:spPr>
      </p:pic>
      <p:sp>
        <p:nvSpPr>
          <p:cNvPr id="22" name="Parallelogram 21"/>
          <p:cNvSpPr/>
          <p:nvPr/>
        </p:nvSpPr>
        <p:spPr>
          <a:xfrm>
            <a:off x="6248400" y="6858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NITA LESTARI</a:t>
            </a:r>
            <a:endParaRPr lang="en-US" dirty="0"/>
          </a:p>
        </p:txBody>
      </p:sp>
      <p:sp>
        <p:nvSpPr>
          <p:cNvPr id="23" name="Parallelogram 22"/>
          <p:cNvSpPr/>
          <p:nvPr/>
        </p:nvSpPr>
        <p:spPr>
          <a:xfrm>
            <a:off x="5410200" y="54102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nita@gmail.com</a:t>
            </a:r>
            <a:endParaRPr lang="en-US" sz="1400" dirty="0"/>
          </a:p>
        </p:txBody>
      </p:sp>
      <p:sp>
        <p:nvSpPr>
          <p:cNvPr id="24" name="Parallelogram 23"/>
          <p:cNvSpPr/>
          <p:nvPr/>
        </p:nvSpPr>
        <p:spPr>
          <a:xfrm>
            <a:off x="5943600" y="22860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Jl.sukamulia</a:t>
            </a:r>
            <a:r>
              <a:rPr lang="en-US" sz="1400" dirty="0" smtClean="0"/>
              <a:t> </a:t>
            </a:r>
            <a:r>
              <a:rPr lang="en-US" sz="1600" dirty="0" err="1" smtClean="0"/>
              <a:t>lombok</a:t>
            </a:r>
            <a:r>
              <a:rPr lang="en-US" sz="1400" dirty="0" smtClean="0"/>
              <a:t> </a:t>
            </a:r>
            <a:r>
              <a:rPr lang="en-US" sz="1400" dirty="0" err="1" smtClean="0"/>
              <a:t>timur</a:t>
            </a:r>
            <a:endParaRPr lang="en-US" sz="1400" dirty="0"/>
          </a:p>
        </p:txBody>
      </p:sp>
      <p:sp>
        <p:nvSpPr>
          <p:cNvPr id="25" name="Parallelogram 24"/>
          <p:cNvSpPr/>
          <p:nvPr/>
        </p:nvSpPr>
        <p:spPr>
          <a:xfrm>
            <a:off x="5638800" y="3886200"/>
            <a:ext cx="1905000" cy="990600"/>
          </a:xfrm>
          <a:prstGeom prst="parallelogram">
            <a:avLst>
              <a:gd name="adj" fmla="val 1743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Detile</a:t>
            </a:r>
            <a:r>
              <a:rPr lang="en-US" dirty="0" smtClean="0"/>
              <a:t> profile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7010400" y="0"/>
            <a:ext cx="2133600" cy="6858000"/>
          </a:xfrm>
          <a:custGeom>
            <a:avLst/>
            <a:gdLst>
              <a:gd name="connsiteX0" fmla="*/ 0 w 914400"/>
              <a:gd name="connsiteY0" fmla="*/ 0 h 6858000"/>
              <a:gd name="connsiteX1" fmla="*/ 914400 w 914400"/>
              <a:gd name="connsiteY1" fmla="*/ 0 h 6858000"/>
              <a:gd name="connsiteX2" fmla="*/ 914400 w 914400"/>
              <a:gd name="connsiteY2" fmla="*/ 6858000 h 6858000"/>
              <a:gd name="connsiteX3" fmla="*/ 0 w 914400"/>
              <a:gd name="connsiteY3" fmla="*/ 6858000 h 6858000"/>
              <a:gd name="connsiteX4" fmla="*/ 0 w 914400"/>
              <a:gd name="connsiteY4" fmla="*/ 0 h 6858000"/>
              <a:gd name="connsiteX0" fmla="*/ 533400 w 914400"/>
              <a:gd name="connsiteY0" fmla="*/ 0 h 6858000"/>
              <a:gd name="connsiteX1" fmla="*/ 914400 w 914400"/>
              <a:gd name="connsiteY1" fmla="*/ 0 h 6858000"/>
              <a:gd name="connsiteX2" fmla="*/ 914400 w 914400"/>
              <a:gd name="connsiteY2" fmla="*/ 6858000 h 6858000"/>
              <a:gd name="connsiteX3" fmla="*/ 0 w 914400"/>
              <a:gd name="connsiteY3" fmla="*/ 6858000 h 6858000"/>
              <a:gd name="connsiteX4" fmla="*/ 533400 w 914400"/>
              <a:gd name="connsiteY4" fmla="*/ 0 h 6858000"/>
              <a:gd name="connsiteX0" fmla="*/ 1447800 w 1828800"/>
              <a:gd name="connsiteY0" fmla="*/ 0 h 6858000"/>
              <a:gd name="connsiteX1" fmla="*/ 1828800 w 1828800"/>
              <a:gd name="connsiteY1" fmla="*/ 0 h 6858000"/>
              <a:gd name="connsiteX2" fmla="*/ 1828800 w 1828800"/>
              <a:gd name="connsiteY2" fmla="*/ 6858000 h 6858000"/>
              <a:gd name="connsiteX3" fmla="*/ 0 w 1828800"/>
              <a:gd name="connsiteY3" fmla="*/ 6858000 h 6858000"/>
              <a:gd name="connsiteX4" fmla="*/ 1447800 w 1828800"/>
              <a:gd name="connsiteY4" fmla="*/ 0 h 6858000"/>
              <a:gd name="connsiteX0" fmla="*/ 990600 w 1828800"/>
              <a:gd name="connsiteY0" fmla="*/ 0 h 6858000"/>
              <a:gd name="connsiteX1" fmla="*/ 1828800 w 1828800"/>
              <a:gd name="connsiteY1" fmla="*/ 0 h 6858000"/>
              <a:gd name="connsiteX2" fmla="*/ 1828800 w 1828800"/>
              <a:gd name="connsiteY2" fmla="*/ 6858000 h 6858000"/>
              <a:gd name="connsiteX3" fmla="*/ 0 w 1828800"/>
              <a:gd name="connsiteY3" fmla="*/ 6858000 h 6858000"/>
              <a:gd name="connsiteX4" fmla="*/ 990600 w 1828800"/>
              <a:gd name="connsiteY4" fmla="*/ 0 h 6858000"/>
              <a:gd name="connsiteX0" fmla="*/ 1265420 w 2103620"/>
              <a:gd name="connsiteY0" fmla="*/ 0 h 6858000"/>
              <a:gd name="connsiteX1" fmla="*/ 2103620 w 2103620"/>
              <a:gd name="connsiteY1" fmla="*/ 0 h 6858000"/>
              <a:gd name="connsiteX2" fmla="*/ 2103620 w 2103620"/>
              <a:gd name="connsiteY2" fmla="*/ 6858000 h 6858000"/>
              <a:gd name="connsiteX3" fmla="*/ 274820 w 2103620"/>
              <a:gd name="connsiteY3" fmla="*/ 6858000 h 6858000"/>
              <a:gd name="connsiteX4" fmla="*/ 0 w 2103620"/>
              <a:gd name="connsiteY4" fmla="*/ 6805534 h 6858000"/>
              <a:gd name="connsiteX5" fmla="*/ 1265420 w 2103620"/>
              <a:gd name="connsiteY5" fmla="*/ 0 h 6858000"/>
              <a:gd name="connsiteX0" fmla="*/ 1265420 w 2103620"/>
              <a:gd name="connsiteY0" fmla="*/ 0 h 6890479"/>
              <a:gd name="connsiteX1" fmla="*/ 2103620 w 2103620"/>
              <a:gd name="connsiteY1" fmla="*/ 0 h 6890479"/>
              <a:gd name="connsiteX2" fmla="*/ 2103620 w 2103620"/>
              <a:gd name="connsiteY2" fmla="*/ 6858000 h 6890479"/>
              <a:gd name="connsiteX3" fmla="*/ 274820 w 2103620"/>
              <a:gd name="connsiteY3" fmla="*/ 6858000 h 6890479"/>
              <a:gd name="connsiteX4" fmla="*/ 0 w 2103620"/>
              <a:gd name="connsiteY4" fmla="*/ 6805534 h 6890479"/>
              <a:gd name="connsiteX5" fmla="*/ 1265420 w 2103620"/>
              <a:gd name="connsiteY5" fmla="*/ 0 h 6890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620" h="6890479">
                <a:moveTo>
                  <a:pt x="1265420" y="0"/>
                </a:moveTo>
                <a:lnTo>
                  <a:pt x="2103620" y="0"/>
                </a:lnTo>
                <a:lnTo>
                  <a:pt x="2103620" y="6858000"/>
                </a:lnTo>
                <a:lnTo>
                  <a:pt x="274820" y="6858000"/>
                </a:lnTo>
                <a:cubicBezTo>
                  <a:pt x="183213" y="6840511"/>
                  <a:pt x="125335" y="6890479"/>
                  <a:pt x="0" y="6805534"/>
                </a:cubicBezTo>
                <a:lnTo>
                  <a:pt x="126542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2024-12-05T03:01:23Z</dcterms:created>
  <dcterms:modified xsi:type="dcterms:W3CDTF">2024-12-05T04:03:48Z</dcterms:modified>
</cp:coreProperties>
</file>