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6CC20-FFA3-4218-881B-BA34DBC934E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49DE7-2B15-4B44-AC7F-EF0687DA10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0"/>
            <a:ext cx="3657600" cy="6865495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133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7432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728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728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728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5126636 h 6865495"/>
              <a:gd name="connsiteX6" fmla="*/ 0 w 3657600"/>
              <a:gd name="connsiteY6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728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5126636 h 6865495"/>
              <a:gd name="connsiteX6" fmla="*/ 0 w 3657600"/>
              <a:gd name="connsiteY6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347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5126636 h 6865495"/>
              <a:gd name="connsiteX6" fmla="*/ 0 w 3657600"/>
              <a:gd name="connsiteY6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332220 w 3657600"/>
              <a:gd name="connsiteY3" fmla="*/ 6865495 h 6865495"/>
              <a:gd name="connsiteX4" fmla="*/ 2347210 w 3657600"/>
              <a:gd name="connsiteY4" fmla="*/ 6865495 h 6865495"/>
              <a:gd name="connsiteX5" fmla="*/ 0 w 3657600"/>
              <a:gd name="connsiteY5" fmla="*/ 6858000 h 6865495"/>
              <a:gd name="connsiteX6" fmla="*/ 0 w 3657600"/>
              <a:gd name="connsiteY6" fmla="*/ 5126636 h 6865495"/>
              <a:gd name="connsiteX7" fmla="*/ 0 w 3657600"/>
              <a:gd name="connsiteY7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362200 w 3657600"/>
              <a:gd name="connsiteY2" fmla="*/ 6858000 h 6865495"/>
              <a:gd name="connsiteX3" fmla="*/ 2332220 w 3657600"/>
              <a:gd name="connsiteY3" fmla="*/ 6865495 h 6865495"/>
              <a:gd name="connsiteX4" fmla="*/ 2347210 w 3657600"/>
              <a:gd name="connsiteY4" fmla="*/ 6865495 h 6865495"/>
              <a:gd name="connsiteX5" fmla="*/ 0 w 3657600"/>
              <a:gd name="connsiteY5" fmla="*/ 6858000 h 6865495"/>
              <a:gd name="connsiteX6" fmla="*/ 0 w 3657600"/>
              <a:gd name="connsiteY6" fmla="*/ 5126636 h 6865495"/>
              <a:gd name="connsiteX7" fmla="*/ 0 w 3657600"/>
              <a:gd name="connsiteY7" fmla="*/ 0 h 6865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6865495">
                <a:moveTo>
                  <a:pt x="0" y="0"/>
                </a:moveTo>
                <a:lnTo>
                  <a:pt x="3657600" y="0"/>
                </a:lnTo>
                <a:lnTo>
                  <a:pt x="2362200" y="6858000"/>
                </a:lnTo>
                <a:lnTo>
                  <a:pt x="2332220" y="6865495"/>
                </a:lnTo>
                <a:lnTo>
                  <a:pt x="2347210" y="6865495"/>
                </a:lnTo>
                <a:lnTo>
                  <a:pt x="0" y="6858000"/>
                </a:lnTo>
                <a:lnTo>
                  <a:pt x="0" y="512663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0"/>
            <a:ext cx="3657600" cy="6865495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133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7432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728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728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728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5126636 h 6865495"/>
              <a:gd name="connsiteX6" fmla="*/ 0 w 3657600"/>
              <a:gd name="connsiteY6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728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5126636 h 6865495"/>
              <a:gd name="connsiteX6" fmla="*/ 0 w 3657600"/>
              <a:gd name="connsiteY6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347210 w 3657600"/>
              <a:gd name="connsiteY3" fmla="*/ 6865495 h 6865495"/>
              <a:gd name="connsiteX4" fmla="*/ 0 w 3657600"/>
              <a:gd name="connsiteY4" fmla="*/ 6858000 h 6865495"/>
              <a:gd name="connsiteX5" fmla="*/ 0 w 3657600"/>
              <a:gd name="connsiteY5" fmla="*/ 5126636 h 6865495"/>
              <a:gd name="connsiteX6" fmla="*/ 0 w 3657600"/>
              <a:gd name="connsiteY6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743200 w 3657600"/>
              <a:gd name="connsiteY2" fmla="*/ 6858000 h 6865495"/>
              <a:gd name="connsiteX3" fmla="*/ 2332220 w 3657600"/>
              <a:gd name="connsiteY3" fmla="*/ 6865495 h 6865495"/>
              <a:gd name="connsiteX4" fmla="*/ 2347210 w 3657600"/>
              <a:gd name="connsiteY4" fmla="*/ 6865495 h 6865495"/>
              <a:gd name="connsiteX5" fmla="*/ 0 w 3657600"/>
              <a:gd name="connsiteY5" fmla="*/ 6858000 h 6865495"/>
              <a:gd name="connsiteX6" fmla="*/ 0 w 3657600"/>
              <a:gd name="connsiteY6" fmla="*/ 5126636 h 6865495"/>
              <a:gd name="connsiteX7" fmla="*/ 0 w 3657600"/>
              <a:gd name="connsiteY7" fmla="*/ 0 h 6865495"/>
              <a:gd name="connsiteX0" fmla="*/ 0 w 3657600"/>
              <a:gd name="connsiteY0" fmla="*/ 0 h 6865495"/>
              <a:gd name="connsiteX1" fmla="*/ 3657600 w 3657600"/>
              <a:gd name="connsiteY1" fmla="*/ 0 h 6865495"/>
              <a:gd name="connsiteX2" fmla="*/ 2362200 w 3657600"/>
              <a:gd name="connsiteY2" fmla="*/ 6858000 h 6865495"/>
              <a:gd name="connsiteX3" fmla="*/ 2332220 w 3657600"/>
              <a:gd name="connsiteY3" fmla="*/ 6865495 h 6865495"/>
              <a:gd name="connsiteX4" fmla="*/ 2347210 w 3657600"/>
              <a:gd name="connsiteY4" fmla="*/ 6865495 h 6865495"/>
              <a:gd name="connsiteX5" fmla="*/ 0 w 3657600"/>
              <a:gd name="connsiteY5" fmla="*/ 6858000 h 6865495"/>
              <a:gd name="connsiteX6" fmla="*/ 0 w 3657600"/>
              <a:gd name="connsiteY6" fmla="*/ 5126636 h 6865495"/>
              <a:gd name="connsiteX7" fmla="*/ 0 w 3657600"/>
              <a:gd name="connsiteY7" fmla="*/ 0 h 6865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0" h="6865495">
                <a:moveTo>
                  <a:pt x="0" y="0"/>
                </a:moveTo>
                <a:lnTo>
                  <a:pt x="3657600" y="0"/>
                </a:lnTo>
                <a:lnTo>
                  <a:pt x="2362200" y="6858000"/>
                </a:lnTo>
                <a:lnTo>
                  <a:pt x="2332220" y="6865495"/>
                </a:lnTo>
                <a:lnTo>
                  <a:pt x="2347210" y="6865495"/>
                </a:lnTo>
                <a:lnTo>
                  <a:pt x="0" y="6858000"/>
                </a:lnTo>
                <a:lnTo>
                  <a:pt x="0" y="5126636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arallelogram 7"/>
          <p:cNvSpPr/>
          <p:nvPr/>
        </p:nvSpPr>
        <p:spPr>
          <a:xfrm>
            <a:off x="2362200" y="0"/>
            <a:ext cx="1752600" cy="6858000"/>
          </a:xfrm>
          <a:prstGeom prst="parallelogram">
            <a:avLst>
              <a:gd name="adj" fmla="val 74562"/>
            </a:avLst>
          </a:prstGeom>
          <a:solidFill>
            <a:schemeClr val="accent6">
              <a:lumMod val="5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/>
          <p:cNvSpPr/>
          <p:nvPr/>
        </p:nvSpPr>
        <p:spPr>
          <a:xfrm>
            <a:off x="2819400" y="0"/>
            <a:ext cx="1752600" cy="6858000"/>
          </a:xfrm>
          <a:prstGeom prst="parallelogram">
            <a:avLst>
              <a:gd name="adj" fmla="val 73707"/>
            </a:avLst>
          </a:prstGeom>
          <a:solidFill>
            <a:schemeClr val="accent2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/>
          <p:cNvSpPr/>
          <p:nvPr/>
        </p:nvSpPr>
        <p:spPr>
          <a:xfrm>
            <a:off x="3886200" y="685800"/>
            <a:ext cx="1143000" cy="609600"/>
          </a:xfrm>
          <a:prstGeom prst="parallelogram">
            <a:avLst>
              <a:gd name="adj" fmla="val 1516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5"/>
          <p:cNvSpPr/>
          <p:nvPr/>
        </p:nvSpPr>
        <p:spPr>
          <a:xfrm>
            <a:off x="3581400" y="2057400"/>
            <a:ext cx="1295400" cy="609600"/>
          </a:xfrm>
          <a:prstGeom prst="parallelogram">
            <a:avLst>
              <a:gd name="adj" fmla="val 2008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6"/>
          <p:cNvSpPr/>
          <p:nvPr/>
        </p:nvSpPr>
        <p:spPr>
          <a:xfrm>
            <a:off x="3352800" y="3429000"/>
            <a:ext cx="1295400" cy="609600"/>
          </a:xfrm>
          <a:prstGeom prst="parallelogram">
            <a:avLst>
              <a:gd name="adj" fmla="val 17623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7"/>
          <p:cNvSpPr/>
          <p:nvPr/>
        </p:nvSpPr>
        <p:spPr>
          <a:xfrm>
            <a:off x="3124200" y="4648200"/>
            <a:ext cx="1371600" cy="609600"/>
          </a:xfrm>
          <a:prstGeom prst="parallelogram">
            <a:avLst>
              <a:gd name="adj" fmla="val 16569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contac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762000"/>
            <a:ext cx="457200" cy="457200"/>
          </a:xfrm>
          <a:prstGeom prst="rect">
            <a:avLst/>
          </a:prstGeom>
        </p:spPr>
      </p:pic>
      <p:pic>
        <p:nvPicPr>
          <p:cNvPr id="23" name="Picture 22" descr="mai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3800" y="2133600"/>
            <a:ext cx="533400" cy="533400"/>
          </a:xfrm>
          <a:prstGeom prst="rect">
            <a:avLst/>
          </a:prstGeom>
        </p:spPr>
      </p:pic>
      <p:pic>
        <p:nvPicPr>
          <p:cNvPr id="24" name="Picture 23" descr="hom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3429000"/>
            <a:ext cx="533400" cy="533400"/>
          </a:xfrm>
          <a:prstGeom prst="rect">
            <a:avLst/>
          </a:prstGeom>
        </p:spPr>
      </p:pic>
      <p:pic>
        <p:nvPicPr>
          <p:cNvPr id="25" name="Picture 24" descr="logout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6600" y="4648200"/>
            <a:ext cx="533400" cy="533400"/>
          </a:xfrm>
          <a:prstGeom prst="rect">
            <a:avLst/>
          </a:prstGeom>
        </p:spPr>
      </p:pic>
      <p:sp>
        <p:nvSpPr>
          <p:cNvPr id="26" name="Parallelogram 25"/>
          <p:cNvSpPr/>
          <p:nvPr/>
        </p:nvSpPr>
        <p:spPr>
          <a:xfrm>
            <a:off x="5105400" y="685800"/>
            <a:ext cx="2743200" cy="609600"/>
          </a:xfrm>
          <a:prstGeom prst="parallelogram">
            <a:avLst>
              <a:gd name="adj" fmla="val 1516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Nur</a:t>
            </a:r>
            <a:r>
              <a:rPr lang="en-US" sz="1600" dirty="0" smtClean="0">
                <a:solidFill>
                  <a:schemeClr val="tx1"/>
                </a:solidFill>
              </a:rPr>
              <a:t> Amelia </a:t>
            </a:r>
            <a:r>
              <a:rPr lang="en-US" sz="1600" dirty="0" err="1" smtClean="0">
                <a:solidFill>
                  <a:schemeClr val="tx1"/>
                </a:solidFill>
              </a:rPr>
              <a:t>Tamala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7" name="Parallelogram 26"/>
          <p:cNvSpPr/>
          <p:nvPr/>
        </p:nvSpPr>
        <p:spPr>
          <a:xfrm>
            <a:off x="4953000" y="2057400"/>
            <a:ext cx="2819400" cy="609600"/>
          </a:xfrm>
          <a:prstGeom prst="parallelogram">
            <a:avLst>
              <a:gd name="adj" fmla="val 1516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</a:t>
            </a:r>
            <a:r>
              <a:rPr lang="en-US" sz="1600" dirty="0" smtClean="0">
                <a:solidFill>
                  <a:schemeClr val="tx1"/>
                </a:solidFill>
              </a:rPr>
              <a:t>iaameliatamala@gmail.com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8" name="Parallelogram 27"/>
          <p:cNvSpPr/>
          <p:nvPr/>
        </p:nvSpPr>
        <p:spPr>
          <a:xfrm>
            <a:off x="4724400" y="3429000"/>
            <a:ext cx="2971800" cy="609600"/>
          </a:xfrm>
          <a:prstGeom prst="parallelogram">
            <a:avLst>
              <a:gd name="adj" fmla="val 1516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Jl.Darek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Lombok</a:t>
            </a:r>
            <a:r>
              <a:rPr lang="en-US" sz="1400" dirty="0" smtClean="0"/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Tengah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9" name="Parallelogram 28"/>
          <p:cNvSpPr/>
          <p:nvPr/>
        </p:nvSpPr>
        <p:spPr>
          <a:xfrm>
            <a:off x="4572000" y="4648200"/>
            <a:ext cx="3048000" cy="609600"/>
          </a:xfrm>
          <a:prstGeom prst="parallelogram">
            <a:avLst>
              <a:gd name="adj" fmla="val 1516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Detile</a:t>
            </a:r>
            <a:r>
              <a:rPr lang="en-US" sz="1600" dirty="0" smtClean="0">
                <a:solidFill>
                  <a:schemeClr val="tx1"/>
                </a:solidFill>
              </a:rPr>
              <a:t> Profile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7391400" y="0"/>
            <a:ext cx="1752600" cy="6858000"/>
          </a:xfrm>
          <a:custGeom>
            <a:avLst/>
            <a:gdLst>
              <a:gd name="connsiteX0" fmla="*/ 0 w 1219200"/>
              <a:gd name="connsiteY0" fmla="*/ 0 h 6858000"/>
              <a:gd name="connsiteX1" fmla="*/ 1219200 w 1219200"/>
              <a:gd name="connsiteY1" fmla="*/ 0 h 6858000"/>
              <a:gd name="connsiteX2" fmla="*/ 1219200 w 1219200"/>
              <a:gd name="connsiteY2" fmla="*/ 6858000 h 6858000"/>
              <a:gd name="connsiteX3" fmla="*/ 0 w 1219200"/>
              <a:gd name="connsiteY3" fmla="*/ 6858000 h 6858000"/>
              <a:gd name="connsiteX4" fmla="*/ 0 w 1219200"/>
              <a:gd name="connsiteY4" fmla="*/ 0 h 6858000"/>
              <a:gd name="connsiteX0" fmla="*/ 304800 w 1219200"/>
              <a:gd name="connsiteY0" fmla="*/ 0 h 6858000"/>
              <a:gd name="connsiteX1" fmla="*/ 1219200 w 1219200"/>
              <a:gd name="connsiteY1" fmla="*/ 0 h 6858000"/>
              <a:gd name="connsiteX2" fmla="*/ 1219200 w 1219200"/>
              <a:gd name="connsiteY2" fmla="*/ 6858000 h 6858000"/>
              <a:gd name="connsiteX3" fmla="*/ 0 w 1219200"/>
              <a:gd name="connsiteY3" fmla="*/ 6858000 h 6858000"/>
              <a:gd name="connsiteX4" fmla="*/ 304800 w 12192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" h="6858000">
                <a:moveTo>
                  <a:pt x="304800" y="0"/>
                </a:moveTo>
                <a:lnTo>
                  <a:pt x="1219200" y="0"/>
                </a:lnTo>
                <a:lnTo>
                  <a:pt x="1219200" y="6858000"/>
                </a:lnTo>
                <a:lnTo>
                  <a:pt x="0" y="6858000"/>
                </a:lnTo>
                <a:lnTo>
                  <a:pt x="304800" y="0"/>
                </a:lnTo>
                <a:close/>
              </a:path>
            </a:pathLst>
          </a:custGeom>
          <a:solidFill>
            <a:schemeClr val="accent6">
              <a:lumMod val="50000"/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7</cp:revision>
  <dcterms:created xsi:type="dcterms:W3CDTF">2024-12-05T02:56:25Z</dcterms:created>
  <dcterms:modified xsi:type="dcterms:W3CDTF">2024-12-05T03:59:06Z</dcterms:modified>
</cp:coreProperties>
</file>