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530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67BA59-CD79-4FC6-B6CA-42D444C1BFDC}" type="datetimeFigureOut">
              <a:rPr lang="en-US" smtClean="0"/>
              <a:t>12/5/2024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9EA6ED-1982-4DA4-8639-A7A4789447F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67BA59-CD79-4FC6-B6CA-42D444C1BFDC}" type="datetimeFigureOut">
              <a:rPr lang="en-US" smtClean="0"/>
              <a:t>12/5/2024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9EA6ED-1982-4DA4-8639-A7A4789447F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67BA59-CD79-4FC6-B6CA-42D444C1BFDC}" type="datetimeFigureOut">
              <a:rPr lang="en-US" smtClean="0"/>
              <a:t>12/5/2024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9EA6ED-1982-4DA4-8639-A7A4789447F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67BA59-CD79-4FC6-B6CA-42D444C1BFDC}" type="datetimeFigureOut">
              <a:rPr lang="en-US" smtClean="0"/>
              <a:t>12/5/2024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9EA6ED-1982-4DA4-8639-A7A4789447F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67BA59-CD79-4FC6-B6CA-42D444C1BFDC}" type="datetimeFigureOut">
              <a:rPr lang="en-US" smtClean="0"/>
              <a:t>12/5/2024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9EA6ED-1982-4DA4-8639-A7A4789447F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67BA59-CD79-4FC6-B6CA-42D444C1BFDC}" type="datetimeFigureOut">
              <a:rPr lang="en-US" smtClean="0"/>
              <a:t>12/5/2024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9EA6ED-1982-4DA4-8639-A7A4789447F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67BA59-CD79-4FC6-B6CA-42D444C1BFDC}" type="datetimeFigureOut">
              <a:rPr lang="en-US" smtClean="0"/>
              <a:t>12/5/2024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9EA6ED-1982-4DA4-8639-A7A4789447F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67BA59-CD79-4FC6-B6CA-42D444C1BFDC}" type="datetimeFigureOut">
              <a:rPr lang="en-US" smtClean="0"/>
              <a:t>12/5/2024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9EA6ED-1982-4DA4-8639-A7A4789447F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67BA59-CD79-4FC6-B6CA-42D444C1BFDC}" type="datetimeFigureOut">
              <a:rPr lang="en-US" smtClean="0"/>
              <a:t>12/5/2024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9EA6ED-1982-4DA4-8639-A7A4789447F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67BA59-CD79-4FC6-B6CA-42D444C1BFDC}" type="datetimeFigureOut">
              <a:rPr lang="en-US" smtClean="0"/>
              <a:t>12/5/2024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9EA6ED-1982-4DA4-8639-A7A4789447F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67BA59-CD79-4FC6-B6CA-42D444C1BFDC}" type="datetimeFigureOut">
              <a:rPr lang="en-US" smtClean="0"/>
              <a:t>12/5/2024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9EA6ED-1982-4DA4-8639-A7A4789447F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67BA59-CD79-4FC6-B6CA-42D444C1BFDC}" type="datetimeFigureOut">
              <a:rPr lang="en-US" smtClean="0"/>
              <a:t>12/5/2024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9EA6ED-1982-4DA4-8639-A7A4789447F5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4"/>
          <p:cNvSpPr/>
          <p:nvPr/>
        </p:nvSpPr>
        <p:spPr>
          <a:xfrm>
            <a:off x="0" y="0"/>
            <a:ext cx="3657600" cy="6872990"/>
          </a:xfrm>
          <a:custGeom>
            <a:avLst/>
            <a:gdLst>
              <a:gd name="connsiteX0" fmla="*/ 0 w 3657600"/>
              <a:gd name="connsiteY0" fmla="*/ 0 h 6858000"/>
              <a:gd name="connsiteX1" fmla="*/ 3657600 w 3657600"/>
              <a:gd name="connsiteY1" fmla="*/ 0 h 6858000"/>
              <a:gd name="connsiteX2" fmla="*/ 3657600 w 3657600"/>
              <a:gd name="connsiteY2" fmla="*/ 6858000 h 6858000"/>
              <a:gd name="connsiteX3" fmla="*/ 0 w 3657600"/>
              <a:gd name="connsiteY3" fmla="*/ 6858000 h 6858000"/>
              <a:gd name="connsiteX4" fmla="*/ 0 w 3657600"/>
              <a:gd name="connsiteY4" fmla="*/ 0 h 6858000"/>
              <a:gd name="connsiteX0" fmla="*/ 0 w 3657600"/>
              <a:gd name="connsiteY0" fmla="*/ 14990 h 6872990"/>
              <a:gd name="connsiteX1" fmla="*/ 1891259 w 3657600"/>
              <a:gd name="connsiteY1" fmla="*/ 0 h 6872990"/>
              <a:gd name="connsiteX2" fmla="*/ 3657600 w 3657600"/>
              <a:gd name="connsiteY2" fmla="*/ 14990 h 6872990"/>
              <a:gd name="connsiteX3" fmla="*/ 3657600 w 3657600"/>
              <a:gd name="connsiteY3" fmla="*/ 6872990 h 6872990"/>
              <a:gd name="connsiteX4" fmla="*/ 0 w 3657600"/>
              <a:gd name="connsiteY4" fmla="*/ 6872990 h 6872990"/>
              <a:gd name="connsiteX5" fmla="*/ 0 w 3657600"/>
              <a:gd name="connsiteY5" fmla="*/ 14990 h 6872990"/>
              <a:gd name="connsiteX0" fmla="*/ 0 w 3657600"/>
              <a:gd name="connsiteY0" fmla="*/ 14990 h 6872990"/>
              <a:gd name="connsiteX1" fmla="*/ 1891259 w 3657600"/>
              <a:gd name="connsiteY1" fmla="*/ 0 h 6872990"/>
              <a:gd name="connsiteX2" fmla="*/ 3657600 w 3657600"/>
              <a:gd name="connsiteY2" fmla="*/ 14990 h 6872990"/>
              <a:gd name="connsiteX3" fmla="*/ 2362200 w 3657600"/>
              <a:gd name="connsiteY3" fmla="*/ 6872990 h 6872990"/>
              <a:gd name="connsiteX4" fmla="*/ 0 w 3657600"/>
              <a:gd name="connsiteY4" fmla="*/ 6872990 h 6872990"/>
              <a:gd name="connsiteX5" fmla="*/ 0 w 3657600"/>
              <a:gd name="connsiteY5" fmla="*/ 14990 h 68729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657600" h="6872990">
                <a:moveTo>
                  <a:pt x="0" y="14990"/>
                </a:moveTo>
                <a:lnTo>
                  <a:pt x="1891259" y="0"/>
                </a:lnTo>
                <a:lnTo>
                  <a:pt x="3657600" y="14990"/>
                </a:lnTo>
                <a:lnTo>
                  <a:pt x="2362200" y="6872990"/>
                </a:lnTo>
                <a:lnTo>
                  <a:pt x="0" y="6872990"/>
                </a:lnTo>
                <a:lnTo>
                  <a:pt x="0" y="14990"/>
                </a:lnTo>
                <a:close/>
              </a:path>
            </a:pathLst>
          </a:custGeom>
          <a:blipFill>
            <a:blip r:embed="rId2" cstate="print"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reeform 5"/>
          <p:cNvSpPr/>
          <p:nvPr/>
        </p:nvSpPr>
        <p:spPr>
          <a:xfrm>
            <a:off x="0" y="0"/>
            <a:ext cx="3657600" cy="6872990"/>
          </a:xfrm>
          <a:custGeom>
            <a:avLst/>
            <a:gdLst>
              <a:gd name="connsiteX0" fmla="*/ 0 w 3657600"/>
              <a:gd name="connsiteY0" fmla="*/ 0 h 6858000"/>
              <a:gd name="connsiteX1" fmla="*/ 3657600 w 3657600"/>
              <a:gd name="connsiteY1" fmla="*/ 0 h 6858000"/>
              <a:gd name="connsiteX2" fmla="*/ 3657600 w 3657600"/>
              <a:gd name="connsiteY2" fmla="*/ 6858000 h 6858000"/>
              <a:gd name="connsiteX3" fmla="*/ 0 w 3657600"/>
              <a:gd name="connsiteY3" fmla="*/ 6858000 h 6858000"/>
              <a:gd name="connsiteX4" fmla="*/ 0 w 3657600"/>
              <a:gd name="connsiteY4" fmla="*/ 0 h 6858000"/>
              <a:gd name="connsiteX0" fmla="*/ 0 w 3657600"/>
              <a:gd name="connsiteY0" fmla="*/ 14990 h 6872990"/>
              <a:gd name="connsiteX1" fmla="*/ 1891259 w 3657600"/>
              <a:gd name="connsiteY1" fmla="*/ 0 h 6872990"/>
              <a:gd name="connsiteX2" fmla="*/ 3657600 w 3657600"/>
              <a:gd name="connsiteY2" fmla="*/ 14990 h 6872990"/>
              <a:gd name="connsiteX3" fmla="*/ 3657600 w 3657600"/>
              <a:gd name="connsiteY3" fmla="*/ 6872990 h 6872990"/>
              <a:gd name="connsiteX4" fmla="*/ 0 w 3657600"/>
              <a:gd name="connsiteY4" fmla="*/ 6872990 h 6872990"/>
              <a:gd name="connsiteX5" fmla="*/ 0 w 3657600"/>
              <a:gd name="connsiteY5" fmla="*/ 14990 h 6872990"/>
              <a:gd name="connsiteX0" fmla="*/ 0 w 3657600"/>
              <a:gd name="connsiteY0" fmla="*/ 14990 h 6872990"/>
              <a:gd name="connsiteX1" fmla="*/ 1891259 w 3657600"/>
              <a:gd name="connsiteY1" fmla="*/ 0 h 6872990"/>
              <a:gd name="connsiteX2" fmla="*/ 3657600 w 3657600"/>
              <a:gd name="connsiteY2" fmla="*/ 14990 h 6872990"/>
              <a:gd name="connsiteX3" fmla="*/ 2362200 w 3657600"/>
              <a:gd name="connsiteY3" fmla="*/ 6872990 h 6872990"/>
              <a:gd name="connsiteX4" fmla="*/ 0 w 3657600"/>
              <a:gd name="connsiteY4" fmla="*/ 6872990 h 6872990"/>
              <a:gd name="connsiteX5" fmla="*/ 0 w 3657600"/>
              <a:gd name="connsiteY5" fmla="*/ 14990 h 68729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657600" h="6872990">
                <a:moveTo>
                  <a:pt x="0" y="14990"/>
                </a:moveTo>
                <a:lnTo>
                  <a:pt x="1891259" y="0"/>
                </a:lnTo>
                <a:lnTo>
                  <a:pt x="3657600" y="14990"/>
                </a:lnTo>
                <a:lnTo>
                  <a:pt x="2362200" y="6872990"/>
                </a:lnTo>
                <a:lnTo>
                  <a:pt x="0" y="6872990"/>
                </a:lnTo>
                <a:lnTo>
                  <a:pt x="0" y="14990"/>
                </a:lnTo>
                <a:close/>
              </a:path>
            </a:pathLst>
          </a:custGeom>
          <a:solidFill>
            <a:schemeClr val="tx1">
              <a:lumMod val="95000"/>
              <a:lumOff val="5000"/>
              <a:alpha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Freeform 12"/>
          <p:cNvSpPr/>
          <p:nvPr/>
        </p:nvSpPr>
        <p:spPr>
          <a:xfrm>
            <a:off x="2362200" y="0"/>
            <a:ext cx="1828800" cy="6858000"/>
          </a:xfrm>
          <a:custGeom>
            <a:avLst/>
            <a:gdLst>
              <a:gd name="connsiteX0" fmla="*/ 0 w 533400"/>
              <a:gd name="connsiteY0" fmla="*/ 6858000 h 6858000"/>
              <a:gd name="connsiteX1" fmla="*/ 133350 w 533400"/>
              <a:gd name="connsiteY1" fmla="*/ 0 h 6858000"/>
              <a:gd name="connsiteX2" fmla="*/ 533400 w 533400"/>
              <a:gd name="connsiteY2" fmla="*/ 0 h 6858000"/>
              <a:gd name="connsiteX3" fmla="*/ 400050 w 533400"/>
              <a:gd name="connsiteY3" fmla="*/ 6858000 h 6858000"/>
              <a:gd name="connsiteX4" fmla="*/ 0 w 533400"/>
              <a:gd name="connsiteY4" fmla="*/ 6858000 h 6858000"/>
              <a:gd name="connsiteX0" fmla="*/ 0 w 1828800"/>
              <a:gd name="connsiteY0" fmla="*/ 6858000 h 6858000"/>
              <a:gd name="connsiteX1" fmla="*/ 1428750 w 1828800"/>
              <a:gd name="connsiteY1" fmla="*/ 0 h 6858000"/>
              <a:gd name="connsiteX2" fmla="*/ 1828800 w 1828800"/>
              <a:gd name="connsiteY2" fmla="*/ 0 h 6858000"/>
              <a:gd name="connsiteX3" fmla="*/ 1695450 w 1828800"/>
              <a:gd name="connsiteY3" fmla="*/ 6858000 h 6858000"/>
              <a:gd name="connsiteX4" fmla="*/ 0 w 1828800"/>
              <a:gd name="connsiteY4" fmla="*/ 6858000 h 6858000"/>
              <a:gd name="connsiteX0" fmla="*/ 0 w 1828800"/>
              <a:gd name="connsiteY0" fmla="*/ 6858000 h 6858000"/>
              <a:gd name="connsiteX1" fmla="*/ 1200150 w 1828800"/>
              <a:gd name="connsiteY1" fmla="*/ 0 h 6858000"/>
              <a:gd name="connsiteX2" fmla="*/ 1828800 w 1828800"/>
              <a:gd name="connsiteY2" fmla="*/ 0 h 6858000"/>
              <a:gd name="connsiteX3" fmla="*/ 1695450 w 1828800"/>
              <a:gd name="connsiteY3" fmla="*/ 6858000 h 6858000"/>
              <a:gd name="connsiteX4" fmla="*/ 0 w 1828800"/>
              <a:gd name="connsiteY4" fmla="*/ 6858000 h 6858000"/>
              <a:gd name="connsiteX0" fmla="*/ 0 w 1828800"/>
              <a:gd name="connsiteY0" fmla="*/ 6858000 h 6858000"/>
              <a:gd name="connsiteX1" fmla="*/ 1200150 w 1828800"/>
              <a:gd name="connsiteY1" fmla="*/ 0 h 6858000"/>
              <a:gd name="connsiteX2" fmla="*/ 1828800 w 1828800"/>
              <a:gd name="connsiteY2" fmla="*/ 0 h 6858000"/>
              <a:gd name="connsiteX3" fmla="*/ 704850 w 1828800"/>
              <a:gd name="connsiteY3" fmla="*/ 6858000 h 6858000"/>
              <a:gd name="connsiteX4" fmla="*/ 0 w 1828800"/>
              <a:gd name="connsiteY4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28800" h="6858000">
                <a:moveTo>
                  <a:pt x="0" y="6858000"/>
                </a:moveTo>
                <a:lnTo>
                  <a:pt x="1200150" y="0"/>
                </a:lnTo>
                <a:lnTo>
                  <a:pt x="1828800" y="0"/>
                </a:lnTo>
                <a:lnTo>
                  <a:pt x="704850" y="6858000"/>
                </a:lnTo>
                <a:lnTo>
                  <a:pt x="0" y="6858000"/>
                </a:lnTo>
                <a:close/>
              </a:path>
            </a:pathLst>
          </a:cu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Freeform 13"/>
          <p:cNvSpPr/>
          <p:nvPr/>
        </p:nvSpPr>
        <p:spPr>
          <a:xfrm>
            <a:off x="2971800" y="0"/>
            <a:ext cx="1828800" cy="6858000"/>
          </a:xfrm>
          <a:custGeom>
            <a:avLst/>
            <a:gdLst>
              <a:gd name="connsiteX0" fmla="*/ 0 w 533400"/>
              <a:gd name="connsiteY0" fmla="*/ 6858000 h 6858000"/>
              <a:gd name="connsiteX1" fmla="*/ 133350 w 533400"/>
              <a:gd name="connsiteY1" fmla="*/ 0 h 6858000"/>
              <a:gd name="connsiteX2" fmla="*/ 533400 w 533400"/>
              <a:gd name="connsiteY2" fmla="*/ 0 h 6858000"/>
              <a:gd name="connsiteX3" fmla="*/ 400050 w 533400"/>
              <a:gd name="connsiteY3" fmla="*/ 6858000 h 6858000"/>
              <a:gd name="connsiteX4" fmla="*/ 0 w 533400"/>
              <a:gd name="connsiteY4" fmla="*/ 6858000 h 6858000"/>
              <a:gd name="connsiteX0" fmla="*/ 0 w 1828800"/>
              <a:gd name="connsiteY0" fmla="*/ 6858000 h 6858000"/>
              <a:gd name="connsiteX1" fmla="*/ 1428750 w 1828800"/>
              <a:gd name="connsiteY1" fmla="*/ 0 h 6858000"/>
              <a:gd name="connsiteX2" fmla="*/ 1828800 w 1828800"/>
              <a:gd name="connsiteY2" fmla="*/ 0 h 6858000"/>
              <a:gd name="connsiteX3" fmla="*/ 1695450 w 1828800"/>
              <a:gd name="connsiteY3" fmla="*/ 6858000 h 6858000"/>
              <a:gd name="connsiteX4" fmla="*/ 0 w 1828800"/>
              <a:gd name="connsiteY4" fmla="*/ 6858000 h 6858000"/>
              <a:gd name="connsiteX0" fmla="*/ 0 w 1828800"/>
              <a:gd name="connsiteY0" fmla="*/ 6858000 h 6858000"/>
              <a:gd name="connsiteX1" fmla="*/ 1200150 w 1828800"/>
              <a:gd name="connsiteY1" fmla="*/ 0 h 6858000"/>
              <a:gd name="connsiteX2" fmla="*/ 1828800 w 1828800"/>
              <a:gd name="connsiteY2" fmla="*/ 0 h 6858000"/>
              <a:gd name="connsiteX3" fmla="*/ 1695450 w 1828800"/>
              <a:gd name="connsiteY3" fmla="*/ 6858000 h 6858000"/>
              <a:gd name="connsiteX4" fmla="*/ 0 w 1828800"/>
              <a:gd name="connsiteY4" fmla="*/ 6858000 h 6858000"/>
              <a:gd name="connsiteX0" fmla="*/ 0 w 1828800"/>
              <a:gd name="connsiteY0" fmla="*/ 6858000 h 6858000"/>
              <a:gd name="connsiteX1" fmla="*/ 1200150 w 1828800"/>
              <a:gd name="connsiteY1" fmla="*/ 0 h 6858000"/>
              <a:gd name="connsiteX2" fmla="*/ 1828800 w 1828800"/>
              <a:gd name="connsiteY2" fmla="*/ 0 h 6858000"/>
              <a:gd name="connsiteX3" fmla="*/ 704850 w 1828800"/>
              <a:gd name="connsiteY3" fmla="*/ 6858000 h 6858000"/>
              <a:gd name="connsiteX4" fmla="*/ 0 w 1828800"/>
              <a:gd name="connsiteY4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28800" h="6858000">
                <a:moveTo>
                  <a:pt x="0" y="6858000"/>
                </a:moveTo>
                <a:lnTo>
                  <a:pt x="1200150" y="0"/>
                </a:lnTo>
                <a:lnTo>
                  <a:pt x="1828800" y="0"/>
                </a:lnTo>
                <a:lnTo>
                  <a:pt x="7048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tx1">
              <a:lumMod val="85000"/>
              <a:lumOff val="1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Parallelogram 16"/>
          <p:cNvSpPr/>
          <p:nvPr/>
        </p:nvSpPr>
        <p:spPr>
          <a:xfrm>
            <a:off x="3810000" y="685800"/>
            <a:ext cx="1216152" cy="914400"/>
          </a:xfrm>
          <a:prstGeom prst="parallelogram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Parallelogram 17"/>
          <p:cNvSpPr/>
          <p:nvPr/>
        </p:nvSpPr>
        <p:spPr>
          <a:xfrm>
            <a:off x="3505200" y="2514600"/>
            <a:ext cx="1216152" cy="914400"/>
          </a:xfrm>
          <a:prstGeom prst="parallelogram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Parallelogram 18"/>
          <p:cNvSpPr/>
          <p:nvPr/>
        </p:nvSpPr>
        <p:spPr>
          <a:xfrm>
            <a:off x="3200400" y="4343400"/>
            <a:ext cx="1216152" cy="914400"/>
          </a:xfrm>
          <a:prstGeom prst="parallelogram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Parallelogram 19"/>
          <p:cNvSpPr/>
          <p:nvPr/>
        </p:nvSpPr>
        <p:spPr>
          <a:xfrm>
            <a:off x="2895600" y="6172200"/>
            <a:ext cx="1216152" cy="685800"/>
          </a:xfrm>
          <a:prstGeom prst="parallelogram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1" name="Picture 20" descr="contact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38600" y="838200"/>
            <a:ext cx="685800" cy="685800"/>
          </a:xfrm>
          <a:prstGeom prst="rect">
            <a:avLst/>
          </a:prstGeom>
        </p:spPr>
      </p:pic>
      <p:pic>
        <p:nvPicPr>
          <p:cNvPr id="22" name="Picture 21" descr="logout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48000" y="6375377"/>
            <a:ext cx="787423" cy="482623"/>
          </a:xfrm>
          <a:prstGeom prst="rect">
            <a:avLst/>
          </a:prstGeom>
        </p:spPr>
      </p:pic>
      <p:pic>
        <p:nvPicPr>
          <p:cNvPr id="23" name="Picture 22" descr="mail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733800" y="2590800"/>
            <a:ext cx="787388" cy="787388"/>
          </a:xfrm>
          <a:prstGeom prst="rect">
            <a:avLst/>
          </a:prstGeom>
        </p:spPr>
      </p:pic>
      <p:pic>
        <p:nvPicPr>
          <p:cNvPr id="25" name="Picture 24" descr="home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429000" y="4419600"/>
            <a:ext cx="711224" cy="711224"/>
          </a:xfrm>
          <a:prstGeom prst="rect">
            <a:avLst/>
          </a:prstGeom>
        </p:spPr>
      </p:pic>
      <p:sp>
        <p:nvSpPr>
          <p:cNvPr id="26" name="Parallelogram 25"/>
          <p:cNvSpPr/>
          <p:nvPr/>
        </p:nvSpPr>
        <p:spPr>
          <a:xfrm>
            <a:off x="4953000" y="685800"/>
            <a:ext cx="2359152" cy="914400"/>
          </a:xfrm>
          <a:prstGeom prst="parallelogram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REGI. W.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" name="Parallelogram 26"/>
          <p:cNvSpPr/>
          <p:nvPr/>
        </p:nvSpPr>
        <p:spPr>
          <a:xfrm>
            <a:off x="4648200" y="2514600"/>
            <a:ext cx="2359152" cy="914400"/>
          </a:xfrm>
          <a:prstGeom prst="parallelogram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slebew@gmail.com</a:t>
            </a:r>
            <a:endParaRPr lang="en-US" sz="2400" dirty="0"/>
          </a:p>
        </p:txBody>
      </p:sp>
      <p:sp>
        <p:nvSpPr>
          <p:cNvPr id="28" name="Parallelogram 27"/>
          <p:cNvSpPr/>
          <p:nvPr/>
        </p:nvSpPr>
        <p:spPr>
          <a:xfrm>
            <a:off x="4343400" y="4343400"/>
            <a:ext cx="2359152" cy="914400"/>
          </a:xfrm>
          <a:prstGeom prst="parallelogram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err="1" smtClean="0"/>
              <a:t>Jl.rambutan</a:t>
            </a:r>
            <a:r>
              <a:rPr lang="en-US" sz="2400" dirty="0" smtClean="0"/>
              <a:t> no.2/</a:t>
            </a:r>
            <a:r>
              <a:rPr lang="en-US" sz="2400" dirty="0" err="1" smtClean="0"/>
              <a:t>keru</a:t>
            </a:r>
            <a:endParaRPr lang="en-US" sz="2400" dirty="0"/>
          </a:p>
        </p:txBody>
      </p:sp>
      <p:sp>
        <p:nvSpPr>
          <p:cNvPr id="29" name="Parallelogram 28"/>
          <p:cNvSpPr/>
          <p:nvPr/>
        </p:nvSpPr>
        <p:spPr>
          <a:xfrm>
            <a:off x="4038600" y="6172200"/>
            <a:ext cx="2359152" cy="685800"/>
          </a:xfrm>
          <a:prstGeom prst="parallelogram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err="1" smtClean="0"/>
              <a:t>Fropil</a:t>
            </a:r>
            <a:r>
              <a:rPr lang="en-US" sz="2400" dirty="0" smtClean="0"/>
              <a:t> </a:t>
            </a:r>
            <a:r>
              <a:rPr lang="en-US" sz="2400" dirty="0" err="1" smtClean="0"/>
              <a:t>keceh</a:t>
            </a:r>
            <a:endParaRPr lang="en-US" sz="2400" dirty="0"/>
          </a:p>
        </p:txBody>
      </p:sp>
      <p:sp>
        <p:nvSpPr>
          <p:cNvPr id="31" name="Freeform 30"/>
          <p:cNvSpPr/>
          <p:nvPr/>
        </p:nvSpPr>
        <p:spPr>
          <a:xfrm>
            <a:off x="6172200" y="0"/>
            <a:ext cx="2971800" cy="6858000"/>
          </a:xfrm>
          <a:custGeom>
            <a:avLst/>
            <a:gdLst>
              <a:gd name="connsiteX0" fmla="*/ 0 w 1828800"/>
              <a:gd name="connsiteY0" fmla="*/ 0 h 6858000"/>
              <a:gd name="connsiteX1" fmla="*/ 1828800 w 1828800"/>
              <a:gd name="connsiteY1" fmla="*/ 0 h 6858000"/>
              <a:gd name="connsiteX2" fmla="*/ 1828800 w 1828800"/>
              <a:gd name="connsiteY2" fmla="*/ 6858000 h 6858000"/>
              <a:gd name="connsiteX3" fmla="*/ 0 w 1828800"/>
              <a:gd name="connsiteY3" fmla="*/ 6858000 h 6858000"/>
              <a:gd name="connsiteX4" fmla="*/ 0 w 1828800"/>
              <a:gd name="connsiteY4" fmla="*/ 0 h 6858000"/>
              <a:gd name="connsiteX0" fmla="*/ 1066800 w 2895600"/>
              <a:gd name="connsiteY0" fmla="*/ 0 h 6858000"/>
              <a:gd name="connsiteX1" fmla="*/ 2895600 w 2895600"/>
              <a:gd name="connsiteY1" fmla="*/ 0 h 6858000"/>
              <a:gd name="connsiteX2" fmla="*/ 2895600 w 2895600"/>
              <a:gd name="connsiteY2" fmla="*/ 6858000 h 6858000"/>
              <a:gd name="connsiteX3" fmla="*/ 0 w 2895600"/>
              <a:gd name="connsiteY3" fmla="*/ 6858000 h 6858000"/>
              <a:gd name="connsiteX4" fmla="*/ 1066800 w 2895600"/>
              <a:gd name="connsiteY4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895600" h="6858000">
                <a:moveTo>
                  <a:pt x="1066800" y="0"/>
                </a:moveTo>
                <a:lnTo>
                  <a:pt x="2895600" y="0"/>
                </a:lnTo>
                <a:lnTo>
                  <a:pt x="2895600" y="6858000"/>
                </a:lnTo>
                <a:lnTo>
                  <a:pt x="0" y="6858000"/>
                </a:lnTo>
                <a:lnTo>
                  <a:pt x="1066800" y="0"/>
                </a:lnTo>
                <a:close/>
              </a:path>
            </a:pathLst>
          </a:custGeom>
          <a:solidFill>
            <a:schemeClr val="tx1">
              <a:lumMod val="65000"/>
              <a:lumOff val="35000"/>
            </a:schemeClr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63</TotalTime>
  <Words>9</Words>
  <Application>Microsoft Office PowerPoint</Application>
  <PresentationFormat>On-screen Show (4:3)</PresentationFormat>
  <Paragraphs>4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CBT</dc:creator>
  <cp:lastModifiedBy>CBT</cp:lastModifiedBy>
  <cp:revision>7</cp:revision>
  <dcterms:created xsi:type="dcterms:W3CDTF">2024-12-05T02:57:31Z</dcterms:created>
  <dcterms:modified xsi:type="dcterms:W3CDTF">2024-12-05T04:00:34Z</dcterms:modified>
</cp:coreProperties>
</file>