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972" y="-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2E059-EFD3-4918-9678-8D63A2DBB74D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65E6E-D9C8-4CAE-BF0A-1A18B802F0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2E059-EFD3-4918-9678-8D63A2DBB74D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65E6E-D9C8-4CAE-BF0A-1A18B802F0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2E059-EFD3-4918-9678-8D63A2DBB74D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65E6E-D9C8-4CAE-BF0A-1A18B802F0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2E059-EFD3-4918-9678-8D63A2DBB74D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65E6E-D9C8-4CAE-BF0A-1A18B802F0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2E059-EFD3-4918-9678-8D63A2DBB74D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65E6E-D9C8-4CAE-BF0A-1A18B802F0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2E059-EFD3-4918-9678-8D63A2DBB74D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65E6E-D9C8-4CAE-BF0A-1A18B802F0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2E059-EFD3-4918-9678-8D63A2DBB74D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65E6E-D9C8-4CAE-BF0A-1A18B802F0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2E059-EFD3-4918-9678-8D63A2DBB74D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65E6E-D9C8-4CAE-BF0A-1A18B802F0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2E059-EFD3-4918-9678-8D63A2DBB74D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65E6E-D9C8-4CAE-BF0A-1A18B802F0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2E059-EFD3-4918-9678-8D63A2DBB74D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65E6E-D9C8-4CAE-BF0A-1A18B802F0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2E059-EFD3-4918-9678-8D63A2DBB74D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65E6E-D9C8-4CAE-BF0A-1A18B802F0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62E059-EFD3-4918-9678-8D63A2DBB74D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65E6E-D9C8-4CAE-BF0A-1A18B802F02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0"/>
            <a:ext cx="3657600" cy="6858000"/>
          </a:xfrm>
          <a:custGeom>
            <a:avLst/>
            <a:gdLst>
              <a:gd name="connsiteX0" fmla="*/ 0 w 3657600"/>
              <a:gd name="connsiteY0" fmla="*/ 0 h 6858000"/>
              <a:gd name="connsiteX1" fmla="*/ 3657600 w 3657600"/>
              <a:gd name="connsiteY1" fmla="*/ 0 h 6858000"/>
              <a:gd name="connsiteX2" fmla="*/ 3657600 w 3657600"/>
              <a:gd name="connsiteY2" fmla="*/ 6858000 h 6858000"/>
              <a:gd name="connsiteX3" fmla="*/ 0 w 3657600"/>
              <a:gd name="connsiteY3" fmla="*/ 6858000 h 6858000"/>
              <a:gd name="connsiteX4" fmla="*/ 0 w 3657600"/>
              <a:gd name="connsiteY4" fmla="*/ 0 h 6858000"/>
              <a:gd name="connsiteX0" fmla="*/ 0 w 3657600"/>
              <a:gd name="connsiteY0" fmla="*/ 0 h 6858000"/>
              <a:gd name="connsiteX1" fmla="*/ 3657600 w 3657600"/>
              <a:gd name="connsiteY1" fmla="*/ 0 h 6858000"/>
              <a:gd name="connsiteX2" fmla="*/ 2438400 w 3657600"/>
              <a:gd name="connsiteY2" fmla="*/ 6858000 h 6858000"/>
              <a:gd name="connsiteX3" fmla="*/ 0 w 3657600"/>
              <a:gd name="connsiteY3" fmla="*/ 6858000 h 6858000"/>
              <a:gd name="connsiteX4" fmla="*/ 0 w 3657600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57600" h="6858000">
                <a:moveTo>
                  <a:pt x="0" y="0"/>
                </a:moveTo>
                <a:lnTo>
                  <a:pt x="3657600" y="0"/>
                </a:lnTo>
                <a:lnTo>
                  <a:pt x="2438400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0"/>
            <a:ext cx="3657600" cy="6858000"/>
          </a:xfrm>
          <a:custGeom>
            <a:avLst/>
            <a:gdLst>
              <a:gd name="connsiteX0" fmla="*/ 0 w 3657600"/>
              <a:gd name="connsiteY0" fmla="*/ 0 h 6858000"/>
              <a:gd name="connsiteX1" fmla="*/ 3657600 w 3657600"/>
              <a:gd name="connsiteY1" fmla="*/ 0 h 6858000"/>
              <a:gd name="connsiteX2" fmla="*/ 3657600 w 3657600"/>
              <a:gd name="connsiteY2" fmla="*/ 6858000 h 6858000"/>
              <a:gd name="connsiteX3" fmla="*/ 0 w 3657600"/>
              <a:gd name="connsiteY3" fmla="*/ 6858000 h 6858000"/>
              <a:gd name="connsiteX4" fmla="*/ 0 w 3657600"/>
              <a:gd name="connsiteY4" fmla="*/ 0 h 6858000"/>
              <a:gd name="connsiteX0" fmla="*/ 0 w 3657600"/>
              <a:gd name="connsiteY0" fmla="*/ 0 h 6858000"/>
              <a:gd name="connsiteX1" fmla="*/ 3657600 w 3657600"/>
              <a:gd name="connsiteY1" fmla="*/ 0 h 6858000"/>
              <a:gd name="connsiteX2" fmla="*/ 2438400 w 3657600"/>
              <a:gd name="connsiteY2" fmla="*/ 6858000 h 6858000"/>
              <a:gd name="connsiteX3" fmla="*/ 0 w 3657600"/>
              <a:gd name="connsiteY3" fmla="*/ 6858000 h 6858000"/>
              <a:gd name="connsiteX4" fmla="*/ 0 w 3657600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57600" h="6858000">
                <a:moveTo>
                  <a:pt x="0" y="0"/>
                </a:moveTo>
                <a:lnTo>
                  <a:pt x="3657600" y="0"/>
                </a:lnTo>
                <a:lnTo>
                  <a:pt x="2438400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alpha val="4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Parallelogram 13"/>
          <p:cNvSpPr/>
          <p:nvPr/>
        </p:nvSpPr>
        <p:spPr>
          <a:xfrm>
            <a:off x="2362200" y="0"/>
            <a:ext cx="2514600" cy="6858000"/>
          </a:xfrm>
          <a:prstGeom prst="parallelogram">
            <a:avLst>
              <a:gd name="adj" fmla="val 51825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Parallelogram 22"/>
          <p:cNvSpPr/>
          <p:nvPr/>
        </p:nvSpPr>
        <p:spPr>
          <a:xfrm>
            <a:off x="3505200" y="0"/>
            <a:ext cx="2514600" cy="6858000"/>
          </a:xfrm>
          <a:prstGeom prst="parallelogram">
            <a:avLst>
              <a:gd name="adj" fmla="val 51825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Parallelogram 23"/>
          <p:cNvSpPr/>
          <p:nvPr/>
        </p:nvSpPr>
        <p:spPr>
          <a:xfrm>
            <a:off x="4495800" y="762000"/>
            <a:ext cx="1447800" cy="762000"/>
          </a:xfrm>
          <a:prstGeom prst="parallelogram">
            <a:avLst>
              <a:gd name="adj" fmla="val 15163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Parallelogram 24"/>
          <p:cNvSpPr/>
          <p:nvPr/>
        </p:nvSpPr>
        <p:spPr>
          <a:xfrm>
            <a:off x="4038600" y="3352800"/>
            <a:ext cx="1447800" cy="762000"/>
          </a:xfrm>
          <a:prstGeom prst="parallelogram">
            <a:avLst>
              <a:gd name="adj" fmla="val 15164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Parallelogram 25"/>
          <p:cNvSpPr/>
          <p:nvPr/>
        </p:nvSpPr>
        <p:spPr>
          <a:xfrm>
            <a:off x="4267200" y="1905000"/>
            <a:ext cx="1447800" cy="762000"/>
          </a:xfrm>
          <a:prstGeom prst="parallelogram">
            <a:avLst>
              <a:gd name="adj" fmla="val 19099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Parallelogram 27"/>
          <p:cNvSpPr/>
          <p:nvPr/>
        </p:nvSpPr>
        <p:spPr>
          <a:xfrm>
            <a:off x="3657600" y="4648200"/>
            <a:ext cx="1447800" cy="762000"/>
          </a:xfrm>
          <a:prstGeom prst="parallelogram">
            <a:avLst>
              <a:gd name="adj" fmla="val 15164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9" name="Picture 28" descr="mai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9600" y="1981200"/>
            <a:ext cx="685800" cy="685800"/>
          </a:xfrm>
          <a:prstGeom prst="rect">
            <a:avLst/>
          </a:prstGeom>
        </p:spPr>
      </p:pic>
      <p:pic>
        <p:nvPicPr>
          <p:cNvPr id="30" name="Picture 29" descr="contact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914400"/>
            <a:ext cx="609600" cy="609600"/>
          </a:xfrm>
          <a:prstGeom prst="rect">
            <a:avLst/>
          </a:prstGeom>
        </p:spPr>
      </p:pic>
      <p:pic>
        <p:nvPicPr>
          <p:cNvPr id="31" name="Picture 30" descr="home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8600" y="3429000"/>
            <a:ext cx="685800" cy="685800"/>
          </a:xfrm>
          <a:prstGeom prst="rect">
            <a:avLst/>
          </a:prstGeom>
        </p:spPr>
      </p:pic>
      <p:pic>
        <p:nvPicPr>
          <p:cNvPr id="32" name="Picture 31" descr="logout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86200" y="4724400"/>
            <a:ext cx="584246" cy="584246"/>
          </a:xfrm>
          <a:prstGeom prst="rect">
            <a:avLst/>
          </a:prstGeom>
        </p:spPr>
      </p:pic>
      <p:sp>
        <p:nvSpPr>
          <p:cNvPr id="33" name="Parallelogram 32"/>
          <p:cNvSpPr/>
          <p:nvPr/>
        </p:nvSpPr>
        <p:spPr>
          <a:xfrm>
            <a:off x="5867400" y="838200"/>
            <a:ext cx="2057400" cy="533400"/>
          </a:xfrm>
          <a:prstGeom prst="parallelogram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RIKI ADRSYAH</a:t>
            </a:r>
            <a:endParaRPr lang="en-US" dirty="0"/>
          </a:p>
        </p:txBody>
      </p:sp>
      <p:sp>
        <p:nvSpPr>
          <p:cNvPr id="34" name="Parallelogram 33"/>
          <p:cNvSpPr/>
          <p:nvPr/>
        </p:nvSpPr>
        <p:spPr>
          <a:xfrm>
            <a:off x="5638800" y="1981200"/>
            <a:ext cx="2057400" cy="533400"/>
          </a:xfrm>
          <a:prstGeom prst="parallelogram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.COM</a:t>
            </a:r>
            <a:r>
              <a:rPr lang="en-US" dirty="0" smtClean="0"/>
              <a:t>ADRSYAH</a:t>
            </a:r>
            <a:endParaRPr lang="en-US" dirty="0"/>
          </a:p>
        </p:txBody>
      </p:sp>
      <p:sp>
        <p:nvSpPr>
          <p:cNvPr id="40" name="Rectangle 39"/>
          <p:cNvSpPr/>
          <p:nvPr/>
        </p:nvSpPr>
        <p:spPr>
          <a:xfrm>
            <a:off x="7734746" y="1720335"/>
            <a:ext cx="3674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prstClr val="white"/>
                </a:solidFill>
              </a:rPr>
              <a:t>RI</a:t>
            </a:r>
            <a:endParaRPr lang="en-US" dirty="0"/>
          </a:p>
        </p:txBody>
      </p:sp>
      <p:sp>
        <p:nvSpPr>
          <p:cNvPr id="41" name="Parallelogram 40"/>
          <p:cNvSpPr/>
          <p:nvPr/>
        </p:nvSpPr>
        <p:spPr>
          <a:xfrm>
            <a:off x="5410200" y="3505200"/>
            <a:ext cx="2057400" cy="533400"/>
          </a:xfrm>
          <a:prstGeom prst="parallelogram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JLN. BAWI MEMEK</a:t>
            </a:r>
            <a:endParaRPr lang="en-US" dirty="0"/>
          </a:p>
        </p:txBody>
      </p:sp>
      <p:sp>
        <p:nvSpPr>
          <p:cNvPr id="42" name="Parallelogram 41"/>
          <p:cNvSpPr/>
          <p:nvPr/>
        </p:nvSpPr>
        <p:spPr>
          <a:xfrm>
            <a:off x="5105400" y="4724400"/>
            <a:ext cx="2057400" cy="533400"/>
          </a:xfrm>
          <a:prstGeom prst="parallelogram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Freeform 42"/>
          <p:cNvSpPr/>
          <p:nvPr/>
        </p:nvSpPr>
        <p:spPr>
          <a:xfrm>
            <a:off x="6705600" y="0"/>
            <a:ext cx="2438400" cy="7315200"/>
          </a:xfrm>
          <a:custGeom>
            <a:avLst/>
            <a:gdLst>
              <a:gd name="connsiteX0" fmla="*/ 0 w 1219200"/>
              <a:gd name="connsiteY0" fmla="*/ 0 h 6858000"/>
              <a:gd name="connsiteX1" fmla="*/ 1219200 w 1219200"/>
              <a:gd name="connsiteY1" fmla="*/ 0 h 6858000"/>
              <a:gd name="connsiteX2" fmla="*/ 1219200 w 1219200"/>
              <a:gd name="connsiteY2" fmla="*/ 6858000 h 6858000"/>
              <a:gd name="connsiteX3" fmla="*/ 0 w 1219200"/>
              <a:gd name="connsiteY3" fmla="*/ 6858000 h 6858000"/>
              <a:gd name="connsiteX4" fmla="*/ 0 w 1219200"/>
              <a:gd name="connsiteY4" fmla="*/ 0 h 6858000"/>
              <a:gd name="connsiteX0" fmla="*/ 457200 w 1219200"/>
              <a:gd name="connsiteY0" fmla="*/ 0 h 6858000"/>
              <a:gd name="connsiteX1" fmla="*/ 1219200 w 1219200"/>
              <a:gd name="connsiteY1" fmla="*/ 0 h 6858000"/>
              <a:gd name="connsiteX2" fmla="*/ 1219200 w 1219200"/>
              <a:gd name="connsiteY2" fmla="*/ 6858000 h 6858000"/>
              <a:gd name="connsiteX3" fmla="*/ 0 w 1219200"/>
              <a:gd name="connsiteY3" fmla="*/ 6858000 h 6858000"/>
              <a:gd name="connsiteX4" fmla="*/ 457200 w 1219200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" h="6858000">
                <a:moveTo>
                  <a:pt x="457200" y="0"/>
                </a:moveTo>
                <a:lnTo>
                  <a:pt x="1219200" y="0"/>
                </a:lnTo>
                <a:lnTo>
                  <a:pt x="1219200" y="6858000"/>
                </a:lnTo>
                <a:lnTo>
                  <a:pt x="0" y="6858000"/>
                </a:lnTo>
                <a:lnTo>
                  <a:pt x="45720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9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LABKOM</dc:creator>
  <cp:lastModifiedBy>LABKOM</cp:lastModifiedBy>
  <cp:revision>7</cp:revision>
  <dcterms:created xsi:type="dcterms:W3CDTF">2024-12-05T02:56:38Z</dcterms:created>
  <dcterms:modified xsi:type="dcterms:W3CDTF">2024-12-05T04:00:41Z</dcterms:modified>
</cp:coreProperties>
</file>