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66D20-BBB9-48C9-84EE-7B76A98276FE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885F-AC5A-490B-BEB5-CD256CC6F4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7162800"/>
              <a:gd name="connsiteX1" fmla="*/ 3657600 w 3657600"/>
              <a:gd name="connsiteY1" fmla="*/ 0 h 7162800"/>
              <a:gd name="connsiteX2" fmla="*/ 3657600 w 3657600"/>
              <a:gd name="connsiteY2" fmla="*/ 7162800 h 7162800"/>
              <a:gd name="connsiteX3" fmla="*/ 0 w 3657600"/>
              <a:gd name="connsiteY3" fmla="*/ 7162800 h 7162800"/>
              <a:gd name="connsiteX4" fmla="*/ 0 w 3657600"/>
              <a:gd name="connsiteY4" fmla="*/ 0 h 7162800"/>
              <a:gd name="connsiteX0" fmla="*/ 0 w 3657600"/>
              <a:gd name="connsiteY0" fmla="*/ 0 h 7162800"/>
              <a:gd name="connsiteX1" fmla="*/ 3657600 w 3657600"/>
              <a:gd name="connsiteY1" fmla="*/ 0 h 7162800"/>
              <a:gd name="connsiteX2" fmla="*/ 2743200 w 3657600"/>
              <a:gd name="connsiteY2" fmla="*/ 7162800 h 7162800"/>
              <a:gd name="connsiteX3" fmla="*/ 0 w 3657600"/>
              <a:gd name="connsiteY3" fmla="*/ 7162800 h 7162800"/>
              <a:gd name="connsiteX4" fmla="*/ 0 w 3657600"/>
              <a:gd name="connsiteY4" fmla="*/ 0 h 71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7162800">
                <a:moveTo>
                  <a:pt x="0" y="0"/>
                </a:moveTo>
                <a:lnTo>
                  <a:pt x="3657600" y="0"/>
                </a:lnTo>
                <a:lnTo>
                  <a:pt x="2743200" y="7162800"/>
                </a:lnTo>
                <a:lnTo>
                  <a:pt x="0" y="71628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7162800"/>
              <a:gd name="connsiteX1" fmla="*/ 3657600 w 3657600"/>
              <a:gd name="connsiteY1" fmla="*/ 0 h 7162800"/>
              <a:gd name="connsiteX2" fmla="*/ 3657600 w 3657600"/>
              <a:gd name="connsiteY2" fmla="*/ 7162800 h 7162800"/>
              <a:gd name="connsiteX3" fmla="*/ 0 w 3657600"/>
              <a:gd name="connsiteY3" fmla="*/ 7162800 h 7162800"/>
              <a:gd name="connsiteX4" fmla="*/ 0 w 3657600"/>
              <a:gd name="connsiteY4" fmla="*/ 0 h 7162800"/>
              <a:gd name="connsiteX0" fmla="*/ 0 w 3657600"/>
              <a:gd name="connsiteY0" fmla="*/ 0 h 7162800"/>
              <a:gd name="connsiteX1" fmla="*/ 3657600 w 3657600"/>
              <a:gd name="connsiteY1" fmla="*/ 0 h 7162800"/>
              <a:gd name="connsiteX2" fmla="*/ 2743200 w 3657600"/>
              <a:gd name="connsiteY2" fmla="*/ 7162800 h 7162800"/>
              <a:gd name="connsiteX3" fmla="*/ 0 w 3657600"/>
              <a:gd name="connsiteY3" fmla="*/ 7162800 h 7162800"/>
              <a:gd name="connsiteX4" fmla="*/ 0 w 3657600"/>
              <a:gd name="connsiteY4" fmla="*/ 0 h 716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7162800">
                <a:moveTo>
                  <a:pt x="0" y="0"/>
                </a:moveTo>
                <a:lnTo>
                  <a:pt x="3657600" y="0"/>
                </a:lnTo>
                <a:lnTo>
                  <a:pt x="2743200" y="7162800"/>
                </a:lnTo>
                <a:lnTo>
                  <a:pt x="0" y="7162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2743200" y="0"/>
            <a:ext cx="1447800" cy="6858000"/>
          </a:xfrm>
          <a:prstGeom prst="parallelogram">
            <a:avLst>
              <a:gd name="adj" fmla="val 4835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arallelogram 27"/>
          <p:cNvSpPr/>
          <p:nvPr/>
        </p:nvSpPr>
        <p:spPr>
          <a:xfrm>
            <a:off x="3505200" y="0"/>
            <a:ext cx="1295400" cy="6858000"/>
          </a:xfrm>
          <a:prstGeom prst="parallelogram">
            <a:avLst>
              <a:gd name="adj" fmla="val 54145"/>
            </a:avLst>
          </a:prstGeom>
          <a:solidFill>
            <a:schemeClr val="bg1">
              <a:lumMod val="6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Parallelogram 28"/>
          <p:cNvSpPr/>
          <p:nvPr/>
        </p:nvSpPr>
        <p:spPr>
          <a:xfrm>
            <a:off x="4038600" y="914400"/>
            <a:ext cx="1143000" cy="685800"/>
          </a:xfrm>
          <a:prstGeom prst="parallelogram">
            <a:avLst>
              <a:gd name="adj" fmla="val 14072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Parallelogram 29"/>
          <p:cNvSpPr/>
          <p:nvPr/>
        </p:nvSpPr>
        <p:spPr>
          <a:xfrm>
            <a:off x="3886200" y="2286000"/>
            <a:ext cx="1143000" cy="685800"/>
          </a:xfrm>
          <a:prstGeom prst="parallelogram">
            <a:avLst>
              <a:gd name="adj" fmla="val 14072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arallelogram 30"/>
          <p:cNvSpPr/>
          <p:nvPr/>
        </p:nvSpPr>
        <p:spPr>
          <a:xfrm>
            <a:off x="3733800" y="3581400"/>
            <a:ext cx="1143000" cy="685800"/>
          </a:xfrm>
          <a:prstGeom prst="parallelogram">
            <a:avLst>
              <a:gd name="adj" fmla="val 18443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arallelogram 31"/>
          <p:cNvSpPr/>
          <p:nvPr/>
        </p:nvSpPr>
        <p:spPr>
          <a:xfrm>
            <a:off x="3581400" y="5029200"/>
            <a:ext cx="1143000" cy="685800"/>
          </a:xfrm>
          <a:prstGeom prst="parallelogram">
            <a:avLst>
              <a:gd name="adj" fmla="val 15165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 descr="logout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5029200"/>
            <a:ext cx="730024" cy="685800"/>
          </a:xfrm>
          <a:prstGeom prst="rect">
            <a:avLst/>
          </a:prstGeom>
        </p:spPr>
      </p:pic>
      <p:pic>
        <p:nvPicPr>
          <p:cNvPr id="35" name="Picture 34" descr="mail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8600" y="2286000"/>
            <a:ext cx="685800" cy="685800"/>
          </a:xfrm>
          <a:prstGeom prst="rect">
            <a:avLst/>
          </a:prstGeom>
        </p:spPr>
      </p:pic>
      <p:pic>
        <p:nvPicPr>
          <p:cNvPr id="36" name="Picture 35" descr="home 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3581400"/>
            <a:ext cx="685800" cy="685800"/>
          </a:xfrm>
          <a:prstGeom prst="rect">
            <a:avLst/>
          </a:prstGeom>
        </p:spPr>
      </p:pic>
      <p:pic>
        <p:nvPicPr>
          <p:cNvPr id="37" name="Picture 36" descr="contac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91000" y="914400"/>
            <a:ext cx="609600" cy="609600"/>
          </a:xfrm>
          <a:prstGeom prst="rect">
            <a:avLst/>
          </a:prstGeom>
        </p:spPr>
      </p:pic>
      <p:sp>
        <p:nvSpPr>
          <p:cNvPr id="39" name="Parallelogram 38"/>
          <p:cNvSpPr/>
          <p:nvPr/>
        </p:nvSpPr>
        <p:spPr>
          <a:xfrm>
            <a:off x="5181600" y="914400"/>
            <a:ext cx="2590800" cy="685800"/>
          </a:xfrm>
          <a:prstGeom prst="parallelogram">
            <a:avLst>
              <a:gd name="adj" fmla="val 16257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Zya</a:t>
            </a:r>
            <a:r>
              <a:rPr lang="en-US" sz="2400" dirty="0" smtClean="0"/>
              <a:t> </a:t>
            </a:r>
            <a:r>
              <a:rPr lang="en-US" sz="2400" dirty="0" err="1" smtClean="0"/>
              <a:t>Melca</a:t>
            </a:r>
            <a:endParaRPr lang="en-US" sz="2400" dirty="0"/>
          </a:p>
        </p:txBody>
      </p:sp>
      <p:sp>
        <p:nvSpPr>
          <p:cNvPr id="40" name="Parallelogram 39"/>
          <p:cNvSpPr/>
          <p:nvPr/>
        </p:nvSpPr>
        <p:spPr>
          <a:xfrm>
            <a:off x="5029200" y="2286000"/>
            <a:ext cx="2667000" cy="685800"/>
          </a:xfrm>
          <a:prstGeom prst="parallelogram">
            <a:avLst>
              <a:gd name="adj" fmla="val 14072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zya,melca8@gmail.com</a:t>
            </a:r>
            <a:endParaRPr lang="en-US" dirty="0"/>
          </a:p>
        </p:txBody>
      </p:sp>
      <p:sp>
        <p:nvSpPr>
          <p:cNvPr id="41" name="Parallelogram 40"/>
          <p:cNvSpPr/>
          <p:nvPr/>
        </p:nvSpPr>
        <p:spPr>
          <a:xfrm>
            <a:off x="4876800" y="3581400"/>
            <a:ext cx="2667000" cy="685800"/>
          </a:xfrm>
          <a:prstGeom prst="parallelogram">
            <a:avLst>
              <a:gd name="adj" fmla="val 18443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Aikmel</a:t>
            </a:r>
            <a:r>
              <a:rPr lang="en-US" dirty="0" smtClean="0"/>
              <a:t> Lombok </a:t>
            </a:r>
            <a:r>
              <a:rPr lang="en-US" dirty="0" err="1" smtClean="0"/>
              <a:t>Timut</a:t>
            </a:r>
            <a:endParaRPr lang="en-US" dirty="0"/>
          </a:p>
        </p:txBody>
      </p:sp>
      <p:sp>
        <p:nvSpPr>
          <p:cNvPr id="42" name="Parallelogram 41"/>
          <p:cNvSpPr/>
          <p:nvPr/>
        </p:nvSpPr>
        <p:spPr>
          <a:xfrm>
            <a:off x="4724400" y="5029200"/>
            <a:ext cx="2667000" cy="685800"/>
          </a:xfrm>
          <a:prstGeom prst="parallelogram">
            <a:avLst>
              <a:gd name="adj" fmla="val 18443"/>
            </a:avLst>
          </a:prstGeom>
          <a:solidFill>
            <a:srgbClr val="FF0000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Detile</a:t>
            </a:r>
            <a:r>
              <a:rPr lang="en-US" sz="2000" dirty="0" smtClean="0"/>
              <a:t> Profile</a:t>
            </a:r>
            <a:endParaRPr lang="en-US" sz="2000" dirty="0"/>
          </a:p>
        </p:txBody>
      </p:sp>
      <p:sp>
        <p:nvSpPr>
          <p:cNvPr id="43" name="Freeform 42"/>
          <p:cNvSpPr/>
          <p:nvPr/>
        </p:nvSpPr>
        <p:spPr>
          <a:xfrm>
            <a:off x="7155304" y="0"/>
            <a:ext cx="1988695" cy="6858000"/>
          </a:xfrm>
          <a:custGeom>
            <a:avLst/>
            <a:gdLst>
              <a:gd name="connsiteX0" fmla="*/ 0 w 1371600"/>
              <a:gd name="connsiteY0" fmla="*/ 0 h 6858000"/>
              <a:gd name="connsiteX1" fmla="*/ 1371600 w 1371600"/>
              <a:gd name="connsiteY1" fmla="*/ 0 h 6858000"/>
              <a:gd name="connsiteX2" fmla="*/ 1371600 w 1371600"/>
              <a:gd name="connsiteY2" fmla="*/ 6858000 h 6858000"/>
              <a:gd name="connsiteX3" fmla="*/ 0 w 1371600"/>
              <a:gd name="connsiteY3" fmla="*/ 6858000 h 6858000"/>
              <a:gd name="connsiteX4" fmla="*/ 0 w 1371600"/>
              <a:gd name="connsiteY4" fmla="*/ 0 h 6858000"/>
              <a:gd name="connsiteX0" fmla="*/ 304800 w 1371600"/>
              <a:gd name="connsiteY0" fmla="*/ 0 h 6858000"/>
              <a:gd name="connsiteX1" fmla="*/ 1371600 w 1371600"/>
              <a:gd name="connsiteY1" fmla="*/ 0 h 6858000"/>
              <a:gd name="connsiteX2" fmla="*/ 1371600 w 1371600"/>
              <a:gd name="connsiteY2" fmla="*/ 6858000 h 6858000"/>
              <a:gd name="connsiteX3" fmla="*/ 0 w 1371600"/>
              <a:gd name="connsiteY3" fmla="*/ 6858000 h 6858000"/>
              <a:gd name="connsiteX4" fmla="*/ 304800 w 1371600"/>
              <a:gd name="connsiteY4" fmla="*/ 0 h 6858000"/>
              <a:gd name="connsiteX0" fmla="*/ 1074295 w 2141095"/>
              <a:gd name="connsiteY0" fmla="*/ 0 h 6858000"/>
              <a:gd name="connsiteX1" fmla="*/ 2141095 w 2141095"/>
              <a:gd name="connsiteY1" fmla="*/ 0 h 6858000"/>
              <a:gd name="connsiteX2" fmla="*/ 2141095 w 2141095"/>
              <a:gd name="connsiteY2" fmla="*/ 6858000 h 6858000"/>
              <a:gd name="connsiteX3" fmla="*/ 769495 w 2141095"/>
              <a:gd name="connsiteY3" fmla="*/ 6858000 h 6858000"/>
              <a:gd name="connsiteX4" fmla="*/ 0 w 2141095"/>
              <a:gd name="connsiteY4" fmla="*/ 6835515 h 6858000"/>
              <a:gd name="connsiteX5" fmla="*/ 1074295 w 2141095"/>
              <a:gd name="connsiteY5" fmla="*/ 0 h 6858000"/>
              <a:gd name="connsiteX0" fmla="*/ 1074295 w 2141095"/>
              <a:gd name="connsiteY0" fmla="*/ 0 h 6858000"/>
              <a:gd name="connsiteX1" fmla="*/ 2141095 w 2141095"/>
              <a:gd name="connsiteY1" fmla="*/ 0 h 6858000"/>
              <a:gd name="connsiteX2" fmla="*/ 2141095 w 2141095"/>
              <a:gd name="connsiteY2" fmla="*/ 6858000 h 6858000"/>
              <a:gd name="connsiteX3" fmla="*/ 769495 w 2141095"/>
              <a:gd name="connsiteY3" fmla="*/ 6858000 h 6858000"/>
              <a:gd name="connsiteX4" fmla="*/ 0 w 2141095"/>
              <a:gd name="connsiteY4" fmla="*/ 6835515 h 6858000"/>
              <a:gd name="connsiteX5" fmla="*/ 1074295 w 2141095"/>
              <a:gd name="connsiteY5" fmla="*/ 0 h 6858000"/>
              <a:gd name="connsiteX0" fmla="*/ 693295 w 1760095"/>
              <a:gd name="connsiteY0" fmla="*/ 0 h 6858000"/>
              <a:gd name="connsiteX1" fmla="*/ 1760095 w 1760095"/>
              <a:gd name="connsiteY1" fmla="*/ 0 h 6858000"/>
              <a:gd name="connsiteX2" fmla="*/ 1760095 w 1760095"/>
              <a:gd name="connsiteY2" fmla="*/ 6858000 h 6858000"/>
              <a:gd name="connsiteX3" fmla="*/ 388495 w 1760095"/>
              <a:gd name="connsiteY3" fmla="*/ 6858000 h 6858000"/>
              <a:gd name="connsiteX4" fmla="*/ 0 w 1760095"/>
              <a:gd name="connsiteY4" fmla="*/ 6835515 h 6858000"/>
              <a:gd name="connsiteX5" fmla="*/ 693295 w 1760095"/>
              <a:gd name="connsiteY5" fmla="*/ 0 h 6858000"/>
              <a:gd name="connsiteX0" fmla="*/ 464695 w 1760095"/>
              <a:gd name="connsiteY0" fmla="*/ 0 h 6858000"/>
              <a:gd name="connsiteX1" fmla="*/ 1760095 w 1760095"/>
              <a:gd name="connsiteY1" fmla="*/ 0 h 6858000"/>
              <a:gd name="connsiteX2" fmla="*/ 1760095 w 1760095"/>
              <a:gd name="connsiteY2" fmla="*/ 6858000 h 6858000"/>
              <a:gd name="connsiteX3" fmla="*/ 388495 w 1760095"/>
              <a:gd name="connsiteY3" fmla="*/ 6858000 h 6858000"/>
              <a:gd name="connsiteX4" fmla="*/ 0 w 1760095"/>
              <a:gd name="connsiteY4" fmla="*/ 6835515 h 6858000"/>
              <a:gd name="connsiteX5" fmla="*/ 464695 w 1760095"/>
              <a:gd name="connsiteY5" fmla="*/ 0 h 6858000"/>
              <a:gd name="connsiteX0" fmla="*/ 464695 w 1760095"/>
              <a:gd name="connsiteY0" fmla="*/ 0 h 6858000"/>
              <a:gd name="connsiteX1" fmla="*/ 1760095 w 1760095"/>
              <a:gd name="connsiteY1" fmla="*/ 0 h 6858000"/>
              <a:gd name="connsiteX2" fmla="*/ 1760095 w 1760095"/>
              <a:gd name="connsiteY2" fmla="*/ 6858000 h 6858000"/>
              <a:gd name="connsiteX3" fmla="*/ 388495 w 1760095"/>
              <a:gd name="connsiteY3" fmla="*/ 6858000 h 6858000"/>
              <a:gd name="connsiteX4" fmla="*/ 0 w 1760095"/>
              <a:gd name="connsiteY4" fmla="*/ 6835515 h 6858000"/>
              <a:gd name="connsiteX5" fmla="*/ 464695 w 1760095"/>
              <a:gd name="connsiteY5" fmla="*/ 0 h 6858000"/>
              <a:gd name="connsiteX0" fmla="*/ 693295 w 1988695"/>
              <a:gd name="connsiteY0" fmla="*/ 0 h 6858000"/>
              <a:gd name="connsiteX1" fmla="*/ 1988695 w 1988695"/>
              <a:gd name="connsiteY1" fmla="*/ 0 h 6858000"/>
              <a:gd name="connsiteX2" fmla="*/ 1988695 w 1988695"/>
              <a:gd name="connsiteY2" fmla="*/ 6858000 h 6858000"/>
              <a:gd name="connsiteX3" fmla="*/ 617095 w 1988695"/>
              <a:gd name="connsiteY3" fmla="*/ 6858000 h 6858000"/>
              <a:gd name="connsiteX4" fmla="*/ 0 w 1988695"/>
              <a:gd name="connsiteY4" fmla="*/ 6835515 h 6858000"/>
              <a:gd name="connsiteX5" fmla="*/ 693295 w 1988695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88695" h="6858000">
                <a:moveTo>
                  <a:pt x="693295" y="0"/>
                </a:moveTo>
                <a:lnTo>
                  <a:pt x="1988695" y="0"/>
                </a:lnTo>
                <a:lnTo>
                  <a:pt x="1988695" y="6858000"/>
                </a:lnTo>
                <a:lnTo>
                  <a:pt x="617095" y="6858000"/>
                </a:lnTo>
                <a:lnTo>
                  <a:pt x="0" y="6835515"/>
                </a:lnTo>
                <a:lnTo>
                  <a:pt x="693295" y="0"/>
                </a:lnTo>
                <a:close/>
              </a:path>
            </a:pathLst>
          </a:custGeom>
          <a:solidFill>
            <a:schemeClr val="accent1">
              <a:alpha val="9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2024-12-05T02:58:17Z</dcterms:created>
  <dcterms:modified xsi:type="dcterms:W3CDTF">2024-12-05T04:00:22Z</dcterms:modified>
</cp:coreProperties>
</file>