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3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A977F1-E1C3-446B-9038-B2B86E348F6C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3836DE-8318-44DA-B3D4-EB516293286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836DE-8318-44DA-B3D4-EB516293286A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83D7-1D0A-4D29-9E00-9DCBD4EC7BE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6270-A5FE-4C70-B1B0-72E113DFAA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83D7-1D0A-4D29-9E00-9DCBD4EC7BE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6270-A5FE-4C70-B1B0-72E113DFAA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83D7-1D0A-4D29-9E00-9DCBD4EC7BE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6270-A5FE-4C70-B1B0-72E113DFAA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83D7-1D0A-4D29-9E00-9DCBD4EC7BE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6270-A5FE-4C70-B1B0-72E113DFAA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83D7-1D0A-4D29-9E00-9DCBD4EC7BE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6270-A5FE-4C70-B1B0-72E113DFAA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83D7-1D0A-4D29-9E00-9DCBD4EC7BE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6270-A5FE-4C70-B1B0-72E113DFAA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83D7-1D0A-4D29-9E00-9DCBD4EC7BE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6270-A5FE-4C70-B1B0-72E113DFAA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83D7-1D0A-4D29-9E00-9DCBD4EC7BE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6270-A5FE-4C70-B1B0-72E113DFAA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83D7-1D0A-4D29-9E00-9DCBD4EC7BE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6270-A5FE-4C70-B1B0-72E113DFAA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83D7-1D0A-4D29-9E00-9DCBD4EC7BE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6270-A5FE-4C70-B1B0-72E113DFAA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183D7-1D0A-4D29-9E00-9DCBD4EC7BE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6270-A5FE-4C70-B1B0-72E113DFAA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183D7-1D0A-4D29-9E00-9DCBD4EC7BE6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6270-A5FE-4C70-B1B0-72E113DFAAD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0" y="0"/>
            <a:ext cx="3657600" cy="6858000"/>
          </a:xfrm>
          <a:custGeom>
            <a:avLst/>
            <a:gdLst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24384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0" h="6858000">
                <a:moveTo>
                  <a:pt x="0" y="0"/>
                </a:moveTo>
                <a:lnTo>
                  <a:pt x="3657600" y="0"/>
                </a:lnTo>
                <a:lnTo>
                  <a:pt x="24384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0"/>
            <a:ext cx="3657600" cy="6858000"/>
          </a:xfrm>
          <a:custGeom>
            <a:avLst/>
            <a:gdLst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24384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0" h="6858000">
                <a:moveTo>
                  <a:pt x="0" y="0"/>
                </a:moveTo>
                <a:lnTo>
                  <a:pt x="3657600" y="0"/>
                </a:lnTo>
                <a:lnTo>
                  <a:pt x="24384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arallelogram 9"/>
          <p:cNvSpPr/>
          <p:nvPr/>
        </p:nvSpPr>
        <p:spPr>
          <a:xfrm>
            <a:off x="2438400" y="0"/>
            <a:ext cx="1752600" cy="6858000"/>
          </a:xfrm>
          <a:prstGeom prst="parallelogram">
            <a:avLst>
              <a:gd name="adj" fmla="val 67402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arallelogram 12"/>
          <p:cNvSpPr/>
          <p:nvPr/>
        </p:nvSpPr>
        <p:spPr>
          <a:xfrm>
            <a:off x="2971800" y="0"/>
            <a:ext cx="1752600" cy="6858000"/>
          </a:xfrm>
          <a:prstGeom prst="parallelogram">
            <a:avLst>
              <a:gd name="adj" fmla="val 67402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arallelogram 13"/>
          <p:cNvSpPr/>
          <p:nvPr/>
        </p:nvSpPr>
        <p:spPr>
          <a:xfrm>
            <a:off x="3886200" y="990600"/>
            <a:ext cx="990600" cy="609600"/>
          </a:xfrm>
          <a:prstGeom prst="parallelogram">
            <a:avLst>
              <a:gd name="adj" fmla="val 20161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4"/>
          <p:cNvSpPr/>
          <p:nvPr/>
        </p:nvSpPr>
        <p:spPr>
          <a:xfrm>
            <a:off x="2667000" y="7772400"/>
            <a:ext cx="1447800" cy="6096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arallelogram 15"/>
          <p:cNvSpPr/>
          <p:nvPr/>
        </p:nvSpPr>
        <p:spPr>
          <a:xfrm>
            <a:off x="3048000" y="5943600"/>
            <a:ext cx="914400" cy="609600"/>
          </a:xfrm>
          <a:prstGeom prst="parallelogram">
            <a:avLst>
              <a:gd name="adj" fmla="val 15323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arallelogram 16"/>
          <p:cNvSpPr/>
          <p:nvPr/>
        </p:nvSpPr>
        <p:spPr>
          <a:xfrm>
            <a:off x="3276600" y="4419600"/>
            <a:ext cx="990600" cy="609600"/>
          </a:xfrm>
          <a:prstGeom prst="parallelogram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arallelogram 17"/>
          <p:cNvSpPr/>
          <p:nvPr/>
        </p:nvSpPr>
        <p:spPr>
          <a:xfrm>
            <a:off x="3581400" y="2590800"/>
            <a:ext cx="990600" cy="609600"/>
          </a:xfrm>
          <a:prstGeom prst="parallelogram">
            <a:avLst>
              <a:gd name="adj" fmla="val 20161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 descr="contac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2400" y="990600"/>
            <a:ext cx="609600" cy="609600"/>
          </a:xfrm>
          <a:prstGeom prst="rect">
            <a:avLst/>
          </a:prstGeom>
        </p:spPr>
      </p:pic>
      <p:pic>
        <p:nvPicPr>
          <p:cNvPr id="32" name="Picture 31" descr="hom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2800" y="4343400"/>
            <a:ext cx="685800" cy="685800"/>
          </a:xfrm>
          <a:prstGeom prst="rect">
            <a:avLst/>
          </a:prstGeom>
        </p:spPr>
      </p:pic>
      <p:pic>
        <p:nvPicPr>
          <p:cNvPr id="33" name="Picture 32" descr="logout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24200" y="5867400"/>
            <a:ext cx="685800" cy="685800"/>
          </a:xfrm>
          <a:prstGeom prst="rect">
            <a:avLst/>
          </a:prstGeom>
        </p:spPr>
      </p:pic>
      <p:pic>
        <p:nvPicPr>
          <p:cNvPr id="34" name="Picture 33" descr="mail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33800" y="2590800"/>
            <a:ext cx="634988" cy="634988"/>
          </a:xfrm>
          <a:prstGeom prst="rect">
            <a:avLst/>
          </a:prstGeom>
        </p:spPr>
      </p:pic>
      <p:sp>
        <p:nvSpPr>
          <p:cNvPr id="35" name="Parallelogram 34"/>
          <p:cNvSpPr/>
          <p:nvPr/>
        </p:nvSpPr>
        <p:spPr>
          <a:xfrm>
            <a:off x="4953000" y="1066800"/>
            <a:ext cx="2057400" cy="533400"/>
          </a:xfrm>
          <a:prstGeom prst="parallelogram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lgerian" pitchFamily="82" charset="0"/>
              </a:rPr>
              <a:t>YANAA</a:t>
            </a:r>
            <a:endParaRPr lang="en-US" sz="2400" dirty="0">
              <a:latin typeface="Algerian" pitchFamily="82" charset="0"/>
            </a:endParaRPr>
          </a:p>
        </p:txBody>
      </p:sp>
      <p:sp>
        <p:nvSpPr>
          <p:cNvPr id="36" name="Parallelogram 35"/>
          <p:cNvSpPr/>
          <p:nvPr/>
        </p:nvSpPr>
        <p:spPr>
          <a:xfrm>
            <a:off x="4038600" y="6019800"/>
            <a:ext cx="2057400" cy="533400"/>
          </a:xfrm>
          <a:prstGeom prst="parallelogram">
            <a:avLst>
              <a:gd name="adj" fmla="val 1394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Algerian" pitchFamily="82" charset="0"/>
              </a:rPr>
              <a:t>Detail profile</a:t>
            </a:r>
            <a:endParaRPr lang="en-US" sz="2000" dirty="0">
              <a:latin typeface="Algerian" pitchFamily="82" charset="0"/>
            </a:endParaRPr>
          </a:p>
        </p:txBody>
      </p:sp>
      <p:sp>
        <p:nvSpPr>
          <p:cNvPr id="38" name="Parallelogram 37"/>
          <p:cNvSpPr/>
          <p:nvPr/>
        </p:nvSpPr>
        <p:spPr>
          <a:xfrm>
            <a:off x="4648200" y="2667000"/>
            <a:ext cx="2057400" cy="533400"/>
          </a:xfrm>
          <a:prstGeom prst="parallelogram">
            <a:avLst>
              <a:gd name="adj" fmla="val 1394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Algerian" pitchFamily="82" charset="0"/>
              </a:rPr>
              <a:t>YANA.COM</a:t>
            </a:r>
            <a:endParaRPr lang="en-US" sz="2000" dirty="0">
              <a:latin typeface="Algerian" pitchFamily="82" charset="0"/>
            </a:endParaRPr>
          </a:p>
        </p:txBody>
      </p:sp>
      <p:sp>
        <p:nvSpPr>
          <p:cNvPr id="39" name="Parallelogram 38"/>
          <p:cNvSpPr/>
          <p:nvPr/>
        </p:nvSpPr>
        <p:spPr>
          <a:xfrm>
            <a:off x="4343400" y="4495800"/>
            <a:ext cx="2057400" cy="533400"/>
          </a:xfrm>
          <a:prstGeom prst="parallelogram">
            <a:avLst>
              <a:gd name="adj" fmla="val 1394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Algerian" pitchFamily="82" charset="0"/>
              </a:rPr>
              <a:t>Narmada</a:t>
            </a:r>
            <a:endParaRPr lang="en-US" sz="2000" dirty="0">
              <a:latin typeface="Algerian" pitchFamily="82" charset="0"/>
            </a:endParaRPr>
          </a:p>
        </p:txBody>
      </p:sp>
      <p:sp>
        <p:nvSpPr>
          <p:cNvPr id="42" name="Freeform 41"/>
          <p:cNvSpPr/>
          <p:nvPr/>
        </p:nvSpPr>
        <p:spPr>
          <a:xfrm>
            <a:off x="6086168" y="0"/>
            <a:ext cx="3057832" cy="6858000"/>
          </a:xfrm>
          <a:custGeom>
            <a:avLst/>
            <a:gdLst>
              <a:gd name="connsiteX0" fmla="*/ 0 w 1524000"/>
              <a:gd name="connsiteY0" fmla="*/ 0 h 6858000"/>
              <a:gd name="connsiteX1" fmla="*/ 1524000 w 1524000"/>
              <a:gd name="connsiteY1" fmla="*/ 0 h 6858000"/>
              <a:gd name="connsiteX2" fmla="*/ 1524000 w 1524000"/>
              <a:gd name="connsiteY2" fmla="*/ 6858000 h 6858000"/>
              <a:gd name="connsiteX3" fmla="*/ 0 w 1524000"/>
              <a:gd name="connsiteY3" fmla="*/ 6858000 h 6858000"/>
              <a:gd name="connsiteX4" fmla="*/ 0 w 1524000"/>
              <a:gd name="connsiteY4" fmla="*/ 0 h 6858000"/>
              <a:gd name="connsiteX0" fmla="*/ 1533832 w 3057832"/>
              <a:gd name="connsiteY0" fmla="*/ 0 h 6858000"/>
              <a:gd name="connsiteX1" fmla="*/ 3057832 w 3057832"/>
              <a:gd name="connsiteY1" fmla="*/ 0 h 6858000"/>
              <a:gd name="connsiteX2" fmla="*/ 3057832 w 3057832"/>
              <a:gd name="connsiteY2" fmla="*/ 6858000 h 6858000"/>
              <a:gd name="connsiteX3" fmla="*/ 1533832 w 3057832"/>
              <a:gd name="connsiteY3" fmla="*/ 6858000 h 6858000"/>
              <a:gd name="connsiteX4" fmla="*/ 0 w 3057832"/>
              <a:gd name="connsiteY4" fmla="*/ 6799006 h 6858000"/>
              <a:gd name="connsiteX5" fmla="*/ 1533832 w 3057832"/>
              <a:gd name="connsiteY5" fmla="*/ 0 h 6858000"/>
              <a:gd name="connsiteX0" fmla="*/ 1000432 w 3057832"/>
              <a:gd name="connsiteY0" fmla="*/ 0 h 6858000"/>
              <a:gd name="connsiteX1" fmla="*/ 3057832 w 3057832"/>
              <a:gd name="connsiteY1" fmla="*/ 0 h 6858000"/>
              <a:gd name="connsiteX2" fmla="*/ 3057832 w 3057832"/>
              <a:gd name="connsiteY2" fmla="*/ 6858000 h 6858000"/>
              <a:gd name="connsiteX3" fmla="*/ 1533832 w 3057832"/>
              <a:gd name="connsiteY3" fmla="*/ 6858000 h 6858000"/>
              <a:gd name="connsiteX4" fmla="*/ 0 w 3057832"/>
              <a:gd name="connsiteY4" fmla="*/ 6799006 h 6858000"/>
              <a:gd name="connsiteX5" fmla="*/ 1000432 w 3057832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57832" h="6858000">
                <a:moveTo>
                  <a:pt x="1000432" y="0"/>
                </a:moveTo>
                <a:lnTo>
                  <a:pt x="3057832" y="0"/>
                </a:lnTo>
                <a:lnTo>
                  <a:pt x="3057832" y="6858000"/>
                </a:lnTo>
                <a:lnTo>
                  <a:pt x="1533832" y="6858000"/>
                </a:lnTo>
                <a:lnTo>
                  <a:pt x="0" y="6799006"/>
                </a:lnTo>
                <a:cubicBezTo>
                  <a:pt x="3277" y="4532671"/>
                  <a:pt x="997155" y="2266335"/>
                  <a:pt x="1000432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6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N35</dc:creator>
  <cp:lastModifiedBy>N35</cp:lastModifiedBy>
  <cp:revision>7</cp:revision>
  <dcterms:created xsi:type="dcterms:W3CDTF">2024-12-05T02:58:39Z</dcterms:created>
  <dcterms:modified xsi:type="dcterms:W3CDTF">2024-12-05T04:03:48Z</dcterms:modified>
</cp:coreProperties>
</file>